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handoutMasterIdLst>
    <p:handoutMasterId r:id="rId37"/>
  </p:handoutMasterIdLst>
  <p:sldIdLst>
    <p:sldId id="256"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3" r:id="rId33"/>
    <p:sldId id="294" r:id="rId34"/>
    <p:sldId id="295" r:id="rId35"/>
  </p:sldIdLst>
  <p:sldSz cx="10080625" cy="7559675"/>
  <p:notesSz cx="7772400" cy="100584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10" d="100"/>
          <a:sy n="110" d="100"/>
        </p:scale>
        <p:origin x="1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9B65EC-67E2-B94F-A312-1D5CD8001C64}"/>
              </a:ext>
            </a:extLst>
          </p:cNvPr>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DejaVu Sans" pitchFamily="2"/>
              <a:cs typeface="Lohit Hindi" pitchFamily="2"/>
            </a:endParaRPr>
          </a:p>
        </p:txBody>
      </p:sp>
      <p:sp>
        <p:nvSpPr>
          <p:cNvPr id="3" name="Date Placeholder 2">
            <a:extLst>
              <a:ext uri="{FF2B5EF4-FFF2-40B4-BE49-F238E27FC236}">
                <a16:creationId xmlns:a16="http://schemas.microsoft.com/office/drawing/2014/main" id="{6A27092E-B70A-1847-8F58-EE7F6A566222}"/>
              </a:ext>
            </a:extLst>
          </p:cNvPr>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a:ln>
                <a:noFill/>
              </a:ln>
              <a:latin typeface="Arial" pitchFamily="18"/>
              <a:ea typeface="DejaVu Sans" pitchFamily="2"/>
              <a:cs typeface="Lohit Hindi" pitchFamily="2"/>
            </a:endParaRPr>
          </a:p>
        </p:txBody>
      </p:sp>
      <p:sp>
        <p:nvSpPr>
          <p:cNvPr id="4" name="Footer Placeholder 3">
            <a:extLst>
              <a:ext uri="{FF2B5EF4-FFF2-40B4-BE49-F238E27FC236}">
                <a16:creationId xmlns:a16="http://schemas.microsoft.com/office/drawing/2014/main" id="{5019AAAF-A18B-7C47-8BF8-C5C9A219620C}"/>
              </a:ext>
            </a:extLst>
          </p:cNvPr>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DejaVu Sans" pitchFamily="2"/>
              <a:cs typeface="Lohit Hindi" pitchFamily="2"/>
            </a:endParaRPr>
          </a:p>
        </p:txBody>
      </p:sp>
      <p:sp>
        <p:nvSpPr>
          <p:cNvPr id="5" name="Slide Number Placeholder 4">
            <a:extLst>
              <a:ext uri="{FF2B5EF4-FFF2-40B4-BE49-F238E27FC236}">
                <a16:creationId xmlns:a16="http://schemas.microsoft.com/office/drawing/2014/main" id="{83032736-A062-B842-B913-550F0A13E63B}"/>
              </a:ext>
            </a:extLst>
          </p:cNvPr>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40DD021D-475B-224F-B9B0-78B57E987BFD}" type="slidenum">
              <a:t>‹#›</a:t>
            </a:fld>
            <a:endParaRPr lang="en-US" sz="1400" b="0" i="0" u="none" strike="noStrike" kern="1200">
              <a:ln>
                <a:noFill/>
              </a:ln>
              <a:latin typeface="Arial" pitchFamily="18"/>
              <a:ea typeface="DejaVu Sans" pitchFamily="2"/>
              <a:cs typeface="Lohit Hindi" pitchFamily="2"/>
            </a:endParaRPr>
          </a:p>
        </p:txBody>
      </p:sp>
    </p:spTree>
    <p:extLst>
      <p:ext uri="{BB962C8B-B14F-4D97-AF65-F5344CB8AC3E}">
        <p14:creationId xmlns:p14="http://schemas.microsoft.com/office/powerpoint/2010/main" val="2315417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D116A-D5C4-1E49-B4EB-E1EB095EC55D}"/>
              </a:ext>
            </a:extLst>
          </p:cNvPr>
          <p:cNvSpPr>
            <a:spLocks noGrp="1" noRot="1" noChangeAspect="1"/>
          </p:cNvSpPr>
          <p:nvPr>
            <p:ph type="sldImg" idx="2"/>
          </p:nvPr>
        </p:nvSpPr>
        <p:spPr>
          <a:xfrm>
            <a:off x="1371599" y="764280"/>
            <a:ext cx="5028480" cy="3771360"/>
          </a:xfrm>
          <a:prstGeom prst="rect">
            <a:avLst/>
          </a:prstGeom>
          <a:noFill/>
          <a:ln>
            <a:noFill/>
            <a:prstDash val="solid"/>
          </a:ln>
        </p:spPr>
      </p:sp>
      <p:sp>
        <p:nvSpPr>
          <p:cNvPr id="3" name="Notes Placeholder 2">
            <a:extLst>
              <a:ext uri="{FF2B5EF4-FFF2-40B4-BE49-F238E27FC236}">
                <a16:creationId xmlns:a16="http://schemas.microsoft.com/office/drawing/2014/main" id="{62399F7C-23B7-CF4F-A18C-31BC80805DB9}"/>
              </a:ext>
            </a:extLst>
          </p:cNvPr>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a:extLst>
              <a:ext uri="{FF2B5EF4-FFF2-40B4-BE49-F238E27FC236}">
                <a16:creationId xmlns:a16="http://schemas.microsoft.com/office/drawing/2014/main" id="{F718ECA8-3FFB-4A41-8736-EDCDCAA1AFEE}"/>
              </a:ext>
            </a:extLst>
          </p:cNvPr>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Times New Roman" pitchFamily="18"/>
                <a:ea typeface="DejaVu Sans" pitchFamily="2"/>
                <a:cs typeface="DejaVu Sans" pitchFamily="2"/>
              </a:defRPr>
            </a:lvl1pPr>
          </a:lstStyle>
          <a:p>
            <a:pPr lvl="0"/>
            <a:endParaRPr lang="en-US"/>
          </a:p>
        </p:txBody>
      </p:sp>
      <p:sp>
        <p:nvSpPr>
          <p:cNvPr id="5" name="Date Placeholder 4">
            <a:extLst>
              <a:ext uri="{FF2B5EF4-FFF2-40B4-BE49-F238E27FC236}">
                <a16:creationId xmlns:a16="http://schemas.microsoft.com/office/drawing/2014/main" id="{0DE1A716-7B02-6043-A495-5F7124CC86C4}"/>
              </a:ext>
            </a:extLst>
          </p:cNvPr>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DejaVu Sans" pitchFamily="2"/>
                <a:cs typeface="DejaVu Sans" pitchFamily="2"/>
              </a:defRPr>
            </a:lvl1pPr>
          </a:lstStyle>
          <a:p>
            <a:pPr lvl="0"/>
            <a:endParaRPr lang="en-US"/>
          </a:p>
        </p:txBody>
      </p:sp>
      <p:sp>
        <p:nvSpPr>
          <p:cNvPr id="6" name="Footer Placeholder 5">
            <a:extLst>
              <a:ext uri="{FF2B5EF4-FFF2-40B4-BE49-F238E27FC236}">
                <a16:creationId xmlns:a16="http://schemas.microsoft.com/office/drawing/2014/main" id="{CCFB3B1A-B800-F94D-BF79-5F2D08A7EFB9}"/>
              </a:ext>
            </a:extLst>
          </p:cNvPr>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Times New Roman" pitchFamily="18"/>
                <a:ea typeface="DejaVu Sans" pitchFamily="2"/>
                <a:cs typeface="DejaVu Sans" pitchFamily="2"/>
              </a:defRPr>
            </a:lvl1pPr>
          </a:lstStyle>
          <a:p>
            <a:pPr lvl="0"/>
            <a:endParaRPr lang="en-US"/>
          </a:p>
        </p:txBody>
      </p:sp>
      <p:sp>
        <p:nvSpPr>
          <p:cNvPr id="7" name="Slide Number Placeholder 6">
            <a:extLst>
              <a:ext uri="{FF2B5EF4-FFF2-40B4-BE49-F238E27FC236}">
                <a16:creationId xmlns:a16="http://schemas.microsoft.com/office/drawing/2014/main" id="{A624B9FF-F123-2146-8E1E-39AC7D4CC289}"/>
              </a:ext>
            </a:extLst>
          </p:cNvPr>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Times New Roman" pitchFamily="18"/>
                <a:ea typeface="DejaVu Sans" pitchFamily="2"/>
                <a:cs typeface="DejaVu Sans" pitchFamily="2"/>
              </a:defRPr>
            </a:lvl1pPr>
          </a:lstStyle>
          <a:p>
            <a:pPr lvl="0"/>
            <a:fld id="{A979A45F-30C0-334D-93D5-3E2A6833909E}" type="slidenum">
              <a:t>‹#›</a:t>
            </a:fld>
            <a:endParaRPr lang="en-US"/>
          </a:p>
        </p:txBody>
      </p:sp>
    </p:spTree>
    <p:extLst>
      <p:ext uri="{BB962C8B-B14F-4D97-AF65-F5344CB8AC3E}">
        <p14:creationId xmlns:p14="http://schemas.microsoft.com/office/powerpoint/2010/main" val="3852438657"/>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a:ln>
          <a:noFill/>
        </a:ln>
        <a:latin typeface="Arial"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6AD5E45-52AF-2D43-9DC6-A9D4CCC9E3B4}"/>
              </a:ext>
            </a:extLst>
          </p:cNvPr>
          <p:cNvSpPr txBox="1">
            <a:spLocks noGrp="1"/>
          </p:cNvSpPr>
          <p:nvPr>
            <p:ph type="sldNum" sz="quarter" idx="5"/>
          </p:nvPr>
        </p:nvSpPr>
        <p:spPr>
          <a:ln/>
        </p:spPr>
        <p:txBody>
          <a:bodyPr lIns="0" tIns="0" rIns="0" bIns="0" anchor="b" anchorCtr="0">
            <a:noAutofit/>
          </a:bodyPr>
          <a:lstStyle/>
          <a:p>
            <a:pPr lvl="0"/>
            <a:fld id="{B033E19F-782C-1648-824D-760E0B73B921}" type="slidenum">
              <a:t>1</a:t>
            </a:fld>
            <a:endParaRPr lang="en-US"/>
          </a:p>
        </p:txBody>
      </p:sp>
      <p:sp>
        <p:nvSpPr>
          <p:cNvPr id="2" name="Slide Image Placeholder 1">
            <a:extLst>
              <a:ext uri="{FF2B5EF4-FFF2-40B4-BE49-F238E27FC236}">
                <a16:creationId xmlns:a16="http://schemas.microsoft.com/office/drawing/2014/main" id="{15F0FE20-884E-EF45-BCDD-70A8D63F4630}"/>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1E845FE5-BBC8-AD42-B7D8-CAA4FCAF533E}"/>
              </a:ext>
            </a:extLst>
          </p:cNvPr>
          <p:cNvSpPr txBox="1">
            <a:spLocks noGrp="1"/>
          </p:cNvSpPr>
          <p:nvPr>
            <p:ph type="body" sz="quarter" idx="1"/>
          </p:nvPr>
        </p:nvSpPr>
        <p:spPr/>
        <p:txBody>
          <a:bodyPr>
            <a:spAutoFit/>
          </a:bodyPr>
          <a:lstStyle/>
          <a:p>
            <a:pPr lvl="0"/>
            <a:r>
              <a:rPr lang="en-US" sz="1200">
                <a:latin typeface="Liberation Sans" pitchFamily="18"/>
              </a:rPr>
              <a:t>A neuron cell, as seen in Figure 1.1, accepts signals from dendrites. When a neuron</a:t>
            </a:r>
          </a:p>
          <a:p>
            <a:pPr lvl="0"/>
            <a:r>
              <a:rPr lang="en-US" sz="1200">
                <a:latin typeface="Liberation Sans" pitchFamily="18"/>
              </a:rPr>
              <a:t>accepts a signal, that neuron may fire. When a neuron fires, a signal is transmitted</a:t>
            </a:r>
          </a:p>
          <a:p>
            <a:pPr lvl="0"/>
            <a:r>
              <a:rPr lang="en-US" sz="1200">
                <a:latin typeface="Liberation Sans" pitchFamily="18"/>
              </a:rPr>
              <a:t>over the neuron’s axon. Ultimately, the signal will leave the neuron as it travels to the</a:t>
            </a:r>
          </a:p>
          <a:p>
            <a:pPr lvl="0"/>
            <a:r>
              <a:rPr lang="en-US" sz="1200">
                <a:latin typeface="Liberation Sans" pitchFamily="18"/>
              </a:rPr>
              <a:t>axon terminals. The signal is then transmitted to other neurons or nerves.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E3A952-824E-7844-93B4-2FDF3312F386}"/>
              </a:ext>
            </a:extLst>
          </p:cNvPr>
          <p:cNvSpPr txBox="1">
            <a:spLocks noGrp="1"/>
          </p:cNvSpPr>
          <p:nvPr>
            <p:ph type="sldNum" sz="quarter" idx="5"/>
          </p:nvPr>
        </p:nvSpPr>
        <p:spPr>
          <a:ln/>
        </p:spPr>
        <p:txBody>
          <a:bodyPr lIns="0" tIns="0" rIns="0" bIns="0" anchor="b" anchorCtr="0">
            <a:noAutofit/>
          </a:bodyPr>
          <a:lstStyle/>
          <a:p>
            <a:pPr lvl="0"/>
            <a:fld id="{81F8F422-7D67-164C-A16E-F292220321C6}" type="slidenum">
              <a:t>10</a:t>
            </a:fld>
            <a:endParaRPr lang="en-US"/>
          </a:p>
        </p:txBody>
      </p:sp>
      <p:sp>
        <p:nvSpPr>
          <p:cNvPr id="2" name="Slide Image Placeholder 1">
            <a:extLst>
              <a:ext uri="{FF2B5EF4-FFF2-40B4-BE49-F238E27FC236}">
                <a16:creationId xmlns:a16="http://schemas.microsoft.com/office/drawing/2014/main" id="{C5E37914-3C65-484F-8066-6627680BA179}"/>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2429C685-9AE6-F849-8705-C4F5CEB130F6}"/>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DA9842-0AE6-CD43-AA80-2AD7C6747408}"/>
              </a:ext>
            </a:extLst>
          </p:cNvPr>
          <p:cNvSpPr txBox="1">
            <a:spLocks noGrp="1"/>
          </p:cNvSpPr>
          <p:nvPr>
            <p:ph type="sldNum" sz="quarter" idx="5"/>
          </p:nvPr>
        </p:nvSpPr>
        <p:spPr>
          <a:ln/>
        </p:spPr>
        <p:txBody>
          <a:bodyPr lIns="0" tIns="0" rIns="0" bIns="0" anchor="b" anchorCtr="0">
            <a:noAutofit/>
          </a:bodyPr>
          <a:lstStyle/>
          <a:p>
            <a:pPr lvl="0"/>
            <a:fld id="{6B229855-C4FB-7E44-B6F9-5717E848B649}" type="slidenum">
              <a:t>11</a:t>
            </a:fld>
            <a:endParaRPr lang="en-US"/>
          </a:p>
        </p:txBody>
      </p:sp>
      <p:sp>
        <p:nvSpPr>
          <p:cNvPr id="2" name="Slide Image Placeholder 1">
            <a:extLst>
              <a:ext uri="{FF2B5EF4-FFF2-40B4-BE49-F238E27FC236}">
                <a16:creationId xmlns:a16="http://schemas.microsoft.com/office/drawing/2014/main" id="{2B1A75A2-46AB-8E43-8F18-199BA14576D2}"/>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FB804E95-8AA1-5447-A9B4-445B51B2CA6B}"/>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2795C99-7C30-FD4F-B796-4011958C2F58}"/>
              </a:ext>
            </a:extLst>
          </p:cNvPr>
          <p:cNvSpPr txBox="1">
            <a:spLocks noGrp="1"/>
          </p:cNvSpPr>
          <p:nvPr>
            <p:ph type="sldNum" sz="quarter" idx="5"/>
          </p:nvPr>
        </p:nvSpPr>
        <p:spPr>
          <a:ln/>
        </p:spPr>
        <p:txBody>
          <a:bodyPr lIns="0" tIns="0" rIns="0" bIns="0" anchor="b" anchorCtr="0">
            <a:noAutofit/>
          </a:bodyPr>
          <a:lstStyle/>
          <a:p>
            <a:pPr lvl="0"/>
            <a:fld id="{3AC4EDD5-9F66-4D47-AC7E-B3A02E3E8A45}" type="slidenum">
              <a:t>12</a:t>
            </a:fld>
            <a:endParaRPr lang="en-US"/>
          </a:p>
        </p:txBody>
      </p:sp>
      <p:sp>
        <p:nvSpPr>
          <p:cNvPr id="2" name="Slide Image Placeholder 1">
            <a:extLst>
              <a:ext uri="{FF2B5EF4-FFF2-40B4-BE49-F238E27FC236}">
                <a16:creationId xmlns:a16="http://schemas.microsoft.com/office/drawing/2014/main" id="{CDBCAF12-A8CA-D340-AF61-2758C8753AAA}"/>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9B70D8B6-6EF7-9F4F-B6DA-8A6942DB5066}"/>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82C271B-676C-E540-B5DA-C6FAD9175837}"/>
              </a:ext>
            </a:extLst>
          </p:cNvPr>
          <p:cNvSpPr txBox="1">
            <a:spLocks noGrp="1"/>
          </p:cNvSpPr>
          <p:nvPr>
            <p:ph type="sldNum" sz="quarter" idx="5"/>
          </p:nvPr>
        </p:nvSpPr>
        <p:spPr>
          <a:ln/>
        </p:spPr>
        <p:txBody>
          <a:bodyPr lIns="0" tIns="0" rIns="0" bIns="0" anchor="b" anchorCtr="0">
            <a:noAutofit/>
          </a:bodyPr>
          <a:lstStyle/>
          <a:p>
            <a:pPr lvl="0"/>
            <a:fld id="{18D362E3-735A-EA42-BA17-7DB3373D3F80}" type="slidenum">
              <a:t>13</a:t>
            </a:fld>
            <a:endParaRPr lang="en-US"/>
          </a:p>
        </p:txBody>
      </p:sp>
      <p:sp>
        <p:nvSpPr>
          <p:cNvPr id="2" name="Slide Image Placeholder 1">
            <a:extLst>
              <a:ext uri="{FF2B5EF4-FFF2-40B4-BE49-F238E27FC236}">
                <a16:creationId xmlns:a16="http://schemas.microsoft.com/office/drawing/2014/main" id="{8B6B7082-851B-4944-8EA5-6E48631A3989}"/>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4D77D89B-0912-3C44-B09E-9F39BDE1666B}"/>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394E4B0-9421-E745-8876-A0B16D3A65A1}"/>
              </a:ext>
            </a:extLst>
          </p:cNvPr>
          <p:cNvSpPr txBox="1">
            <a:spLocks noGrp="1"/>
          </p:cNvSpPr>
          <p:nvPr>
            <p:ph type="sldNum" sz="quarter" idx="5"/>
          </p:nvPr>
        </p:nvSpPr>
        <p:spPr>
          <a:ln/>
        </p:spPr>
        <p:txBody>
          <a:bodyPr lIns="0" tIns="0" rIns="0" bIns="0" anchor="b" anchorCtr="0">
            <a:noAutofit/>
          </a:bodyPr>
          <a:lstStyle/>
          <a:p>
            <a:pPr lvl="0"/>
            <a:fld id="{6E21AEE5-313C-074F-856A-A69E42DA22BF}" type="slidenum">
              <a:t>14</a:t>
            </a:fld>
            <a:endParaRPr lang="en-US"/>
          </a:p>
        </p:txBody>
      </p:sp>
      <p:sp>
        <p:nvSpPr>
          <p:cNvPr id="2" name="Slide Image Placeholder 1">
            <a:extLst>
              <a:ext uri="{FF2B5EF4-FFF2-40B4-BE49-F238E27FC236}">
                <a16:creationId xmlns:a16="http://schemas.microsoft.com/office/drawing/2014/main" id="{1AED4375-83A6-E04E-81C5-63AD248614B9}"/>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C6A308E6-11EA-784E-BD6A-47800D49D039}"/>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B4DE8FC-9A63-9E46-9472-516EC55479EA}"/>
              </a:ext>
            </a:extLst>
          </p:cNvPr>
          <p:cNvSpPr txBox="1">
            <a:spLocks noGrp="1"/>
          </p:cNvSpPr>
          <p:nvPr>
            <p:ph type="sldNum" sz="quarter" idx="5"/>
          </p:nvPr>
        </p:nvSpPr>
        <p:spPr>
          <a:ln/>
        </p:spPr>
        <p:txBody>
          <a:bodyPr lIns="0" tIns="0" rIns="0" bIns="0" anchor="b" anchorCtr="0">
            <a:noAutofit/>
          </a:bodyPr>
          <a:lstStyle/>
          <a:p>
            <a:pPr lvl="0"/>
            <a:fld id="{EE7A4E78-2545-A54A-8461-3E0C738FEF8A}" type="slidenum">
              <a:t>15</a:t>
            </a:fld>
            <a:endParaRPr lang="en-US"/>
          </a:p>
        </p:txBody>
      </p:sp>
      <p:sp>
        <p:nvSpPr>
          <p:cNvPr id="2" name="Slide Image Placeholder 1">
            <a:extLst>
              <a:ext uri="{FF2B5EF4-FFF2-40B4-BE49-F238E27FC236}">
                <a16:creationId xmlns:a16="http://schemas.microsoft.com/office/drawing/2014/main" id="{DF2C40EB-B30C-DE4D-84E0-2E836B324BDF}"/>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18F23C05-6F62-DA43-A6D1-EEBAA3C7B785}"/>
              </a:ext>
            </a:extLst>
          </p:cNvPr>
          <p:cNvSpPr txBox="1">
            <a:spLocks noGrp="1"/>
          </p:cNvSpPr>
          <p:nvPr>
            <p:ph type="body" sz="quarter" idx="1"/>
          </p:nvPr>
        </p:nvSpPr>
        <p:spPr/>
        <p:txBody>
          <a:bodyPr/>
          <a:lstStyle/>
          <a:p>
            <a:pPr lvl="0"/>
            <a:r>
              <a:rPr lang="en-US" sz="1200" dirty="0">
                <a:latin typeface="Liberation Sans" pitchFamily="18"/>
              </a:rPr>
              <a:t>Decisions can be represented graphically by charting the input and output of neurons.  Figure 1.4 illustrates the input and output of a particular neuron. Looking at the graph shown in Figure 1.4, it can be seen that the neuron in this example will fire at any input greater than 0.5 volts.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0F70519-9F65-F044-83C8-E9A2FC040F72}"/>
              </a:ext>
            </a:extLst>
          </p:cNvPr>
          <p:cNvSpPr txBox="1">
            <a:spLocks noGrp="1"/>
          </p:cNvSpPr>
          <p:nvPr>
            <p:ph type="sldNum" sz="quarter" idx="5"/>
          </p:nvPr>
        </p:nvSpPr>
        <p:spPr>
          <a:ln/>
        </p:spPr>
        <p:txBody>
          <a:bodyPr lIns="0" tIns="0" rIns="0" bIns="0" anchor="b" anchorCtr="0">
            <a:noAutofit/>
          </a:bodyPr>
          <a:lstStyle/>
          <a:p>
            <a:pPr lvl="0"/>
            <a:fld id="{7989F12D-3CD9-0747-B282-32EB44AF1044}" type="slidenum">
              <a:t>16</a:t>
            </a:fld>
            <a:endParaRPr lang="en-US"/>
          </a:p>
        </p:txBody>
      </p:sp>
      <p:sp>
        <p:nvSpPr>
          <p:cNvPr id="2" name="Slide Image Placeholder 1">
            <a:extLst>
              <a:ext uri="{FF2B5EF4-FFF2-40B4-BE49-F238E27FC236}">
                <a16:creationId xmlns:a16="http://schemas.microsoft.com/office/drawing/2014/main" id="{E1D99992-9DE4-6A4F-AE31-B12B488A0871}"/>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5102527-19AA-C14B-B20D-DE7C43117001}"/>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A3DAFA8-8B09-234D-901E-E3A68C7049DD}"/>
              </a:ext>
            </a:extLst>
          </p:cNvPr>
          <p:cNvSpPr txBox="1">
            <a:spLocks noGrp="1"/>
          </p:cNvSpPr>
          <p:nvPr>
            <p:ph type="sldNum" sz="quarter" idx="5"/>
          </p:nvPr>
        </p:nvSpPr>
        <p:spPr>
          <a:ln/>
        </p:spPr>
        <p:txBody>
          <a:bodyPr lIns="0" tIns="0" rIns="0" bIns="0" anchor="b" anchorCtr="0">
            <a:noAutofit/>
          </a:bodyPr>
          <a:lstStyle/>
          <a:p>
            <a:pPr lvl="0"/>
            <a:fld id="{1141FB82-8F6F-514A-8276-992C6600A9CA}" type="slidenum">
              <a:t>17</a:t>
            </a:fld>
            <a:endParaRPr lang="en-US"/>
          </a:p>
        </p:txBody>
      </p:sp>
      <p:sp>
        <p:nvSpPr>
          <p:cNvPr id="2" name="Slide Image Placeholder 1">
            <a:extLst>
              <a:ext uri="{FF2B5EF4-FFF2-40B4-BE49-F238E27FC236}">
                <a16:creationId xmlns:a16="http://schemas.microsoft.com/office/drawing/2014/main" id="{9D9039A8-D301-4846-AFB1-8C2F481E041F}"/>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772DED03-56DB-9042-A31E-013CCF2F6030}"/>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626E1F4-780C-7E43-8E4E-355F0463749C}"/>
              </a:ext>
            </a:extLst>
          </p:cNvPr>
          <p:cNvSpPr txBox="1">
            <a:spLocks noGrp="1"/>
          </p:cNvSpPr>
          <p:nvPr>
            <p:ph type="sldNum" sz="quarter" idx="5"/>
          </p:nvPr>
        </p:nvSpPr>
        <p:spPr>
          <a:ln/>
        </p:spPr>
        <p:txBody>
          <a:bodyPr lIns="0" tIns="0" rIns="0" bIns="0" anchor="b" anchorCtr="0">
            <a:noAutofit/>
          </a:bodyPr>
          <a:lstStyle/>
          <a:p>
            <a:pPr lvl="0"/>
            <a:fld id="{0C83699C-DF53-1840-A260-5306520214E2}" type="slidenum">
              <a:t>18</a:t>
            </a:fld>
            <a:endParaRPr lang="en-US"/>
          </a:p>
        </p:txBody>
      </p:sp>
      <p:sp>
        <p:nvSpPr>
          <p:cNvPr id="2" name="Slide Image Placeholder 1">
            <a:extLst>
              <a:ext uri="{FF2B5EF4-FFF2-40B4-BE49-F238E27FC236}">
                <a16:creationId xmlns:a16="http://schemas.microsoft.com/office/drawing/2014/main" id="{05067052-F6F0-8C49-B184-378B0E84921B}"/>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98C3B37D-BF95-7B4E-9A32-261ECEB7FD8C}"/>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609C6E4-35CB-384E-A9D3-F0F79E2DDB7F}"/>
              </a:ext>
            </a:extLst>
          </p:cNvPr>
          <p:cNvSpPr txBox="1">
            <a:spLocks noGrp="1"/>
          </p:cNvSpPr>
          <p:nvPr>
            <p:ph type="sldNum" sz="quarter" idx="5"/>
          </p:nvPr>
        </p:nvSpPr>
        <p:spPr>
          <a:ln/>
        </p:spPr>
        <p:txBody>
          <a:bodyPr lIns="0" tIns="0" rIns="0" bIns="0" anchor="b" anchorCtr="0">
            <a:noAutofit/>
          </a:bodyPr>
          <a:lstStyle/>
          <a:p>
            <a:pPr lvl="0"/>
            <a:fld id="{E14B6CE0-E764-5A41-9259-2F8022A7A4A0}" type="slidenum">
              <a:t>19</a:t>
            </a:fld>
            <a:endParaRPr lang="en-US"/>
          </a:p>
        </p:txBody>
      </p:sp>
      <p:sp>
        <p:nvSpPr>
          <p:cNvPr id="2" name="Slide Image Placeholder 1">
            <a:extLst>
              <a:ext uri="{FF2B5EF4-FFF2-40B4-BE49-F238E27FC236}">
                <a16:creationId xmlns:a16="http://schemas.microsoft.com/office/drawing/2014/main" id="{CBF64643-99CF-0A48-B179-4EDB5D6BAD6F}"/>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944443DA-3E1E-5644-9C56-047AF8BF54E5}"/>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93B11F0-D9D1-4346-B129-13255D77DEB8}"/>
              </a:ext>
            </a:extLst>
          </p:cNvPr>
          <p:cNvSpPr txBox="1">
            <a:spLocks noGrp="1"/>
          </p:cNvSpPr>
          <p:nvPr>
            <p:ph type="sldNum" sz="quarter" idx="5"/>
          </p:nvPr>
        </p:nvSpPr>
        <p:spPr>
          <a:ln/>
        </p:spPr>
        <p:txBody>
          <a:bodyPr lIns="0" tIns="0" rIns="0" bIns="0" anchor="b" anchorCtr="0">
            <a:noAutofit/>
          </a:bodyPr>
          <a:lstStyle/>
          <a:p>
            <a:pPr lvl="0"/>
            <a:fld id="{FB8CFB72-5FEB-1341-A63A-09713F87B54C}" type="slidenum">
              <a:t>2</a:t>
            </a:fld>
            <a:endParaRPr lang="en-US"/>
          </a:p>
        </p:txBody>
      </p:sp>
      <p:sp>
        <p:nvSpPr>
          <p:cNvPr id="2" name="Slide Image Placeholder 1">
            <a:extLst>
              <a:ext uri="{FF2B5EF4-FFF2-40B4-BE49-F238E27FC236}">
                <a16:creationId xmlns:a16="http://schemas.microsoft.com/office/drawing/2014/main" id="{B511011C-09E3-F340-80C0-3662513868BA}"/>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F846AED4-CFEF-F143-9903-7FB520AF006E}"/>
              </a:ext>
            </a:extLst>
          </p:cNvPr>
          <p:cNvSpPr txBox="1">
            <a:spLocks noGrp="1"/>
          </p:cNvSpPr>
          <p:nvPr>
            <p:ph type="body" sz="quarter" idx="1"/>
          </p:nvPr>
        </p:nvSpPr>
        <p:spPr/>
        <p:txBody>
          <a:bodyPr>
            <a:spAutoFit/>
          </a:bodyPr>
          <a:lstStyle/>
          <a:p>
            <a:endParaRPr lang="en-US" sz="2640">
              <a:latin typeface="Liberation Sans" pitchFamily="1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AC777BF-23CC-B84F-8722-47651AE321EB}"/>
              </a:ext>
            </a:extLst>
          </p:cNvPr>
          <p:cNvSpPr txBox="1">
            <a:spLocks noGrp="1"/>
          </p:cNvSpPr>
          <p:nvPr>
            <p:ph type="sldNum" sz="quarter" idx="5"/>
          </p:nvPr>
        </p:nvSpPr>
        <p:spPr>
          <a:ln/>
        </p:spPr>
        <p:txBody>
          <a:bodyPr lIns="0" tIns="0" rIns="0" bIns="0" anchor="b" anchorCtr="0">
            <a:noAutofit/>
          </a:bodyPr>
          <a:lstStyle/>
          <a:p>
            <a:pPr lvl="0"/>
            <a:fld id="{DBDE1FDF-B3B1-8340-A4FF-BF93671BBE78}" type="slidenum">
              <a:t>20</a:t>
            </a:fld>
            <a:endParaRPr lang="en-US"/>
          </a:p>
        </p:txBody>
      </p:sp>
      <p:sp>
        <p:nvSpPr>
          <p:cNvPr id="2" name="Slide Image Placeholder 1">
            <a:extLst>
              <a:ext uri="{FF2B5EF4-FFF2-40B4-BE49-F238E27FC236}">
                <a16:creationId xmlns:a16="http://schemas.microsoft.com/office/drawing/2014/main" id="{2BE17110-05EE-9149-81DE-5621FC5E82B2}"/>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FB3044A9-C384-8541-9BB0-055E665F361F}"/>
              </a:ext>
            </a:extLst>
          </p:cNvPr>
          <p:cNvSpPr txBox="1">
            <a:spLocks noGrp="1"/>
          </p:cNvSpPr>
          <p:nvPr>
            <p:ph type="body" sz="quarter" idx="1"/>
          </p:nvPr>
        </p:nvSpPr>
        <p:spPr/>
        <p:txBody>
          <a:bodyPr/>
          <a:lstStyle/>
          <a:p>
            <a:pPr lvl="0"/>
            <a:r>
              <a:rPr lang="en-US" sz="1200">
                <a:latin typeface="Liberation Sans" pitchFamily="18"/>
              </a:rPr>
              <a:t>Every person who holds a driver’s license should be able to accurately identify a</a:t>
            </a:r>
          </a:p>
          <a:p>
            <a:pPr lvl="0"/>
            <a:r>
              <a:rPr lang="en-US" sz="1200">
                <a:latin typeface="Liberation Sans" pitchFamily="18"/>
              </a:rPr>
              <a:t>traffic light. This is an extremely critical pattern recognition procedure carried out by</a:t>
            </a:r>
          </a:p>
          <a:p>
            <a:pPr lvl="0"/>
            <a:r>
              <a:rPr lang="en-US" sz="1200">
                <a:latin typeface="Liberation Sans" pitchFamily="18"/>
              </a:rPr>
              <a:t>countless drivers every day. However, not every traffic light looks the same, and the</a:t>
            </a:r>
          </a:p>
          <a:p>
            <a:pPr lvl="0"/>
            <a:r>
              <a:rPr lang="en-US" sz="1200">
                <a:latin typeface="Liberation Sans" pitchFamily="18"/>
              </a:rPr>
              <a:t>appearance of a particular traffic light can be altered depending on the time of day or</a:t>
            </a:r>
          </a:p>
          <a:p>
            <a:pPr lvl="0"/>
            <a:r>
              <a:rPr lang="en-US" sz="1200">
                <a:latin typeface="Liberation Sans" pitchFamily="18"/>
              </a:rPr>
              <a:t>the season. In addition, many variations of the traffic light exist. Still, recognizing a</a:t>
            </a:r>
          </a:p>
          <a:p>
            <a:pPr lvl="0"/>
            <a:r>
              <a:rPr lang="en-US" sz="1200">
                <a:latin typeface="Liberation Sans" pitchFamily="18"/>
              </a:rPr>
              <a:t>traffic light is not a hard task for a human driver.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BF8AC6-A347-8E48-9316-C605E5D8C9F7}"/>
              </a:ext>
            </a:extLst>
          </p:cNvPr>
          <p:cNvSpPr txBox="1">
            <a:spLocks noGrp="1"/>
          </p:cNvSpPr>
          <p:nvPr>
            <p:ph type="sldNum" sz="quarter" idx="5"/>
          </p:nvPr>
        </p:nvSpPr>
        <p:spPr>
          <a:ln/>
        </p:spPr>
        <p:txBody>
          <a:bodyPr lIns="0" tIns="0" rIns="0" bIns="0" anchor="b" anchorCtr="0">
            <a:noAutofit/>
          </a:bodyPr>
          <a:lstStyle/>
          <a:p>
            <a:pPr lvl="0"/>
            <a:fld id="{764B3DB2-3E70-ED4E-B28E-949C5E38A6BF}" type="slidenum">
              <a:t>21</a:t>
            </a:fld>
            <a:endParaRPr lang="en-US"/>
          </a:p>
        </p:txBody>
      </p:sp>
      <p:sp>
        <p:nvSpPr>
          <p:cNvPr id="2" name="Slide Image Placeholder 1">
            <a:extLst>
              <a:ext uri="{FF2B5EF4-FFF2-40B4-BE49-F238E27FC236}">
                <a16:creationId xmlns:a16="http://schemas.microsoft.com/office/drawing/2014/main" id="{76366A3D-9EBA-DB48-980F-C8561B6207CF}"/>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CB3E6163-AB34-A148-B0EF-BD0896FEC13E}"/>
              </a:ext>
            </a:extLst>
          </p:cNvPr>
          <p:cNvSpPr txBox="1">
            <a:spLocks noGrp="1"/>
          </p:cNvSpPr>
          <p:nvPr>
            <p:ph type="body" sz="quarter" idx="1"/>
          </p:nvPr>
        </p:nvSpPr>
        <p:spPr/>
        <p:txBody>
          <a:bodyPr/>
          <a:lstStyle/>
          <a:p>
            <a:pPr lvl="0"/>
            <a:r>
              <a:rPr lang="en-US" sz="1200">
                <a:latin typeface="Liberation Sans" pitchFamily="18"/>
              </a:rPr>
              <a:t>Without the use of neural networks, this could be a very complex</a:t>
            </a:r>
          </a:p>
          <a:p>
            <a:pPr lvl="0"/>
            <a:r>
              <a:rPr lang="en-US" sz="1200">
                <a:latin typeface="Liberation Sans" pitchFamily="18"/>
              </a:rPr>
              <a:t>task. Figure 1.5 illustrates several different traffic lights. Most common programming</a:t>
            </a:r>
          </a:p>
          <a:p>
            <a:pPr lvl="0"/>
            <a:r>
              <a:rPr lang="en-US" sz="1200">
                <a:latin typeface="Liberation Sans" pitchFamily="18"/>
              </a:rPr>
              <a:t>algorithms are quickly exhausted when presented with a complex pattern recognition</a:t>
            </a:r>
          </a:p>
          <a:p>
            <a:pPr lvl="0"/>
            <a:r>
              <a:rPr lang="en-US" sz="1200">
                <a:latin typeface="Liberation Sans" pitchFamily="18"/>
              </a:rPr>
              <a:t>problem.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CE543B4-F43D-474F-8CB1-A0C377592C5C}"/>
              </a:ext>
            </a:extLst>
          </p:cNvPr>
          <p:cNvSpPr txBox="1">
            <a:spLocks noGrp="1"/>
          </p:cNvSpPr>
          <p:nvPr>
            <p:ph type="sldNum" sz="quarter" idx="5"/>
          </p:nvPr>
        </p:nvSpPr>
        <p:spPr>
          <a:ln/>
        </p:spPr>
        <p:txBody>
          <a:bodyPr lIns="0" tIns="0" rIns="0" bIns="0" anchor="b" anchorCtr="0">
            <a:noAutofit/>
          </a:bodyPr>
          <a:lstStyle/>
          <a:p>
            <a:pPr lvl="0"/>
            <a:fld id="{9B1491EE-82FB-AD40-AD33-48EEF70BBCBD}" type="slidenum">
              <a:t>22</a:t>
            </a:fld>
            <a:endParaRPr lang="en-US"/>
          </a:p>
        </p:txBody>
      </p:sp>
      <p:sp>
        <p:nvSpPr>
          <p:cNvPr id="2" name="Slide Image Placeholder 1">
            <a:extLst>
              <a:ext uri="{FF2B5EF4-FFF2-40B4-BE49-F238E27FC236}">
                <a16:creationId xmlns:a16="http://schemas.microsoft.com/office/drawing/2014/main" id="{EFBF74B3-DB76-1242-9760-3F72E37FC877}"/>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488A07FA-A70D-1945-8DB2-3960AC4063ED}"/>
              </a:ext>
            </a:extLst>
          </p:cNvPr>
          <p:cNvSpPr txBox="1">
            <a:spLocks noGrp="1"/>
          </p:cNvSpPr>
          <p:nvPr>
            <p:ph type="body" sz="quarter" idx="1"/>
          </p:nvPr>
        </p:nvSpPr>
        <p:spPr/>
        <p:txBody>
          <a:bodyPr/>
          <a:lstStyle/>
          <a:p>
            <a:pPr lvl="0"/>
            <a:r>
              <a:rPr lang="en-US" sz="1200">
                <a:latin typeface="Liberation Sans" pitchFamily="18"/>
              </a:rPr>
              <a:t>Without the use of neural networks, this could be a very complex</a:t>
            </a:r>
          </a:p>
          <a:p>
            <a:pPr lvl="0"/>
            <a:r>
              <a:rPr lang="en-US" sz="1200">
                <a:latin typeface="Liberation Sans" pitchFamily="18"/>
              </a:rPr>
              <a:t>task. Figure 1.5 illustrates several different traffic lights. Most common programming</a:t>
            </a:r>
          </a:p>
          <a:p>
            <a:pPr lvl="0"/>
            <a:r>
              <a:rPr lang="en-US" sz="1200">
                <a:latin typeface="Liberation Sans" pitchFamily="18"/>
              </a:rPr>
              <a:t>algorithms are quickly exhausted when presented with a complex pattern recognition</a:t>
            </a:r>
          </a:p>
          <a:p>
            <a:pPr lvl="0"/>
            <a:r>
              <a:rPr lang="en-US" sz="1200">
                <a:latin typeface="Liberation Sans" pitchFamily="18"/>
              </a:rPr>
              <a:t>problem.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309793E-5125-DB49-8F9E-0199B77D2B9D}"/>
              </a:ext>
            </a:extLst>
          </p:cNvPr>
          <p:cNvSpPr txBox="1">
            <a:spLocks noGrp="1"/>
          </p:cNvSpPr>
          <p:nvPr>
            <p:ph type="sldNum" sz="quarter" idx="5"/>
          </p:nvPr>
        </p:nvSpPr>
        <p:spPr>
          <a:ln/>
        </p:spPr>
        <p:txBody>
          <a:bodyPr lIns="0" tIns="0" rIns="0" bIns="0" anchor="b" anchorCtr="0">
            <a:noAutofit/>
          </a:bodyPr>
          <a:lstStyle/>
          <a:p>
            <a:pPr lvl="0"/>
            <a:fld id="{BD2BBD6F-3D6A-8546-900A-1AF47FFDA9A5}" type="slidenum">
              <a:t>23</a:t>
            </a:fld>
            <a:endParaRPr lang="en-US"/>
          </a:p>
        </p:txBody>
      </p:sp>
      <p:sp>
        <p:nvSpPr>
          <p:cNvPr id="2" name="Slide Image Placeholder 1">
            <a:extLst>
              <a:ext uri="{FF2B5EF4-FFF2-40B4-BE49-F238E27FC236}">
                <a16:creationId xmlns:a16="http://schemas.microsoft.com/office/drawing/2014/main" id="{E24600BB-1CC7-A146-A1D8-1F4BE6CB25BD}"/>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12898652-DD4F-C248-9D33-EDB02585B869}"/>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55AC468-544B-BA4B-B6BE-4B530A6D1795}"/>
              </a:ext>
            </a:extLst>
          </p:cNvPr>
          <p:cNvSpPr txBox="1">
            <a:spLocks noGrp="1"/>
          </p:cNvSpPr>
          <p:nvPr>
            <p:ph type="sldNum" sz="quarter" idx="5"/>
          </p:nvPr>
        </p:nvSpPr>
        <p:spPr>
          <a:ln/>
        </p:spPr>
        <p:txBody>
          <a:bodyPr lIns="0" tIns="0" rIns="0" bIns="0" anchor="b" anchorCtr="0">
            <a:noAutofit/>
          </a:bodyPr>
          <a:lstStyle/>
          <a:p>
            <a:pPr lvl="0"/>
            <a:fld id="{BD7AF239-04AE-C244-B935-C64AF4F6392F}" type="slidenum">
              <a:t>24</a:t>
            </a:fld>
            <a:endParaRPr lang="en-US"/>
          </a:p>
        </p:txBody>
      </p:sp>
      <p:sp>
        <p:nvSpPr>
          <p:cNvPr id="2" name="Slide Image Placeholder 1">
            <a:extLst>
              <a:ext uri="{FF2B5EF4-FFF2-40B4-BE49-F238E27FC236}">
                <a16:creationId xmlns:a16="http://schemas.microsoft.com/office/drawing/2014/main" id="{AEC552B4-1FF6-AE45-A0BB-740F0564BF75}"/>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65A15072-366E-AA4E-BC73-F847BE018EBA}"/>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41866E9-8B3E-014C-83E2-C207E44765AA}"/>
              </a:ext>
            </a:extLst>
          </p:cNvPr>
          <p:cNvSpPr txBox="1">
            <a:spLocks noGrp="1"/>
          </p:cNvSpPr>
          <p:nvPr>
            <p:ph type="sldNum" sz="quarter" idx="5"/>
          </p:nvPr>
        </p:nvSpPr>
        <p:spPr>
          <a:ln/>
        </p:spPr>
        <p:txBody>
          <a:bodyPr lIns="0" tIns="0" rIns="0" bIns="0" anchor="b" anchorCtr="0">
            <a:noAutofit/>
          </a:bodyPr>
          <a:lstStyle/>
          <a:p>
            <a:pPr lvl="0"/>
            <a:fld id="{61513533-ECC0-0740-A4CD-7E2DBA744BEA}" type="slidenum">
              <a:t>25</a:t>
            </a:fld>
            <a:endParaRPr lang="en-US"/>
          </a:p>
        </p:txBody>
      </p:sp>
      <p:sp>
        <p:nvSpPr>
          <p:cNvPr id="2" name="Slide Image Placeholder 1">
            <a:extLst>
              <a:ext uri="{FF2B5EF4-FFF2-40B4-BE49-F238E27FC236}">
                <a16:creationId xmlns:a16="http://schemas.microsoft.com/office/drawing/2014/main" id="{A9041EA6-D181-9C4C-8D88-36CADED4252D}"/>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308398E4-DDED-2B46-B540-D6BF16356D08}"/>
              </a:ext>
            </a:extLst>
          </p:cNvPr>
          <p:cNvSpPr txBox="1">
            <a:spLocks noGrp="1"/>
          </p:cNvSpPr>
          <p:nvPr>
            <p:ph type="body" sz="quarter" idx="1"/>
          </p:nvPr>
        </p:nvSpPr>
        <p:spPr/>
        <p:txBody>
          <a:bodyPr/>
          <a:lstStyle/>
          <a:p>
            <a:pPr lvl="0"/>
            <a:r>
              <a:rPr lang="en-US" sz="1200">
                <a:latin typeface="Liberation Sans" pitchFamily="18"/>
              </a:rPr>
              <a:t>As an example, consider a classification network that must group elements into</a:t>
            </a:r>
          </a:p>
          <a:p>
            <a:pPr lvl="0"/>
            <a:r>
              <a:rPr lang="en-US" sz="1200">
                <a:latin typeface="Liberation Sans" pitchFamily="18"/>
              </a:rPr>
              <a:t>three different classification groups. You are provided with 10,000 sample elements.</a:t>
            </a:r>
          </a:p>
          <a:p>
            <a:pPr lvl="0"/>
            <a:r>
              <a:rPr lang="en-US" sz="1200">
                <a:latin typeface="Liberation Sans" pitchFamily="18"/>
              </a:rPr>
              <a:t>For this sample data, the group that each element should be classified into is known.</a:t>
            </a:r>
          </a:p>
          <a:p>
            <a:pPr lvl="0"/>
            <a:r>
              <a:rPr lang="en-US" sz="1200">
                <a:latin typeface="Liberation Sans" pitchFamily="18"/>
              </a:rPr>
              <a:t>For such a system, you would randomly divide the sample data into two groups of</a:t>
            </a:r>
          </a:p>
          <a:p>
            <a:pPr lvl="0"/>
            <a:r>
              <a:rPr lang="en-US" sz="1200">
                <a:latin typeface="Liberation Sans" pitchFamily="18"/>
              </a:rPr>
              <a:t>5,000 elements each. The first group would form the training set. Once the network</a:t>
            </a:r>
          </a:p>
          <a:p>
            <a:pPr lvl="0"/>
            <a:r>
              <a:rPr lang="en-US" sz="1200">
                <a:latin typeface="Liberation Sans" pitchFamily="18"/>
              </a:rPr>
              <a:t>was properly trained, the second group of 5,000 elements would be used to validate the</a:t>
            </a:r>
          </a:p>
          <a:p>
            <a:pPr lvl="0"/>
            <a:r>
              <a:rPr lang="en-US" sz="1200">
                <a:latin typeface="Liberation Sans" pitchFamily="18"/>
              </a:rPr>
              <a:t>neural network.</a:t>
            </a:r>
          </a:p>
          <a:p>
            <a:pPr lvl="0"/>
            <a:r>
              <a:rPr lang="en-US" sz="1200">
                <a:latin typeface="Liberation Sans" pitchFamily="18"/>
              </a:rPr>
              <a:t>It is very important that a separate group of data always be maintained for valida-</a:t>
            </a:r>
          </a:p>
          <a:p>
            <a:pPr lvl="0"/>
            <a:r>
              <a:rPr lang="en-US" sz="1200">
                <a:latin typeface="Liberation Sans" pitchFamily="18"/>
              </a:rPr>
              <a:t>tion. First, training a neural network with a given sample set and also using this same</a:t>
            </a:r>
          </a:p>
          <a:p>
            <a:pPr lvl="0"/>
            <a:r>
              <a:rPr lang="en-US" sz="1200">
                <a:latin typeface="Liberation Sans" pitchFamily="18"/>
              </a:rPr>
              <a:t>set to predict the anticipated error of the neural network for a new arbitrary set will</a:t>
            </a:r>
          </a:p>
          <a:p>
            <a:pPr lvl="0"/>
            <a:r>
              <a:rPr lang="en-US" sz="1200">
                <a:latin typeface="Liberation Sans" pitchFamily="18"/>
              </a:rPr>
              <a:t>surely lead to bad results. The error achieved using the training set will almost always</a:t>
            </a:r>
          </a:p>
          <a:p>
            <a:pPr lvl="0"/>
            <a:r>
              <a:rPr lang="en-US" sz="1200">
                <a:latin typeface="Liberation Sans" pitchFamily="18"/>
              </a:rPr>
              <a:t>be substantially lower than the error on a new set of sample data. The integrity of the</a:t>
            </a:r>
          </a:p>
          <a:p>
            <a:pPr lvl="0"/>
            <a:r>
              <a:rPr lang="en-US" sz="1200">
                <a:latin typeface="Liberation Sans" pitchFamily="18"/>
              </a:rPr>
              <a:t>validation data must always be maintained.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2AC3C4F-F1BA-B94E-8066-95B8CA43CBE1}"/>
              </a:ext>
            </a:extLst>
          </p:cNvPr>
          <p:cNvSpPr txBox="1">
            <a:spLocks noGrp="1"/>
          </p:cNvSpPr>
          <p:nvPr>
            <p:ph type="sldNum" sz="quarter" idx="5"/>
          </p:nvPr>
        </p:nvSpPr>
        <p:spPr>
          <a:ln/>
        </p:spPr>
        <p:txBody>
          <a:bodyPr lIns="0" tIns="0" rIns="0" bIns="0" anchor="b" anchorCtr="0">
            <a:noAutofit/>
          </a:bodyPr>
          <a:lstStyle/>
          <a:p>
            <a:pPr lvl="0"/>
            <a:fld id="{42C28351-921D-1546-8C62-E8F26A059ADE}" type="slidenum">
              <a:t>26</a:t>
            </a:fld>
            <a:endParaRPr lang="en-US"/>
          </a:p>
        </p:txBody>
      </p:sp>
      <p:sp>
        <p:nvSpPr>
          <p:cNvPr id="2" name="Slide Image Placeholder 1">
            <a:extLst>
              <a:ext uri="{FF2B5EF4-FFF2-40B4-BE49-F238E27FC236}">
                <a16:creationId xmlns:a16="http://schemas.microsoft.com/office/drawing/2014/main" id="{FC267AEC-8AC0-D24B-B1B6-665D05CFAE6C}"/>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89E9D665-F261-7241-83B6-ABAE5BF9BED4}"/>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0AFBCB9-B21C-F749-8DFB-5C8BB21BCC2A}"/>
              </a:ext>
            </a:extLst>
          </p:cNvPr>
          <p:cNvSpPr txBox="1">
            <a:spLocks noGrp="1"/>
          </p:cNvSpPr>
          <p:nvPr>
            <p:ph type="sldNum" sz="quarter" idx="5"/>
          </p:nvPr>
        </p:nvSpPr>
        <p:spPr>
          <a:ln/>
        </p:spPr>
        <p:txBody>
          <a:bodyPr lIns="0" tIns="0" rIns="0" bIns="0" anchor="b" anchorCtr="0">
            <a:noAutofit/>
          </a:bodyPr>
          <a:lstStyle/>
          <a:p>
            <a:pPr lvl="0"/>
            <a:fld id="{5E89B64B-256F-D544-90DE-3F86ED653EA9}" type="slidenum">
              <a:t>27</a:t>
            </a:fld>
            <a:endParaRPr lang="en-US"/>
          </a:p>
        </p:txBody>
      </p:sp>
      <p:sp>
        <p:nvSpPr>
          <p:cNvPr id="2" name="Slide Image Placeholder 1">
            <a:extLst>
              <a:ext uri="{FF2B5EF4-FFF2-40B4-BE49-F238E27FC236}">
                <a16:creationId xmlns:a16="http://schemas.microsoft.com/office/drawing/2014/main" id="{3A326E30-4EBF-4A4E-83FD-BA2C91B56173}"/>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6BAA0D17-08A4-6E46-8E82-A77A6018472E}"/>
              </a:ext>
            </a:extLst>
          </p:cNvPr>
          <p:cNvSpPr txBox="1">
            <a:spLocks noGrp="1"/>
          </p:cNvSpPr>
          <p:nvPr>
            <p:ph type="body" sz="quarter" idx="1"/>
          </p:nvPr>
        </p:nvSpPr>
        <p:spPr/>
        <p:txBody>
          <a:bodyPr/>
          <a:lstStyle/>
          <a:p>
            <a:pPr lvl="0"/>
            <a:r>
              <a:rPr lang="en-US" sz="1200">
                <a:latin typeface="Liberation Sans" pitchFamily="18"/>
              </a:rPr>
              <a:t>Consider a value of one ( true ) presented as the input to the neuron.  The value</a:t>
            </a:r>
          </a:p>
          <a:p>
            <a:pPr lvl="0"/>
            <a:r>
              <a:rPr lang="en-US" sz="1200">
                <a:latin typeface="Liberation Sans" pitchFamily="18"/>
              </a:rPr>
              <a:t>of one will be multiplied by the weight value of 1.5. This results in a value of 1.5. The</a:t>
            </a:r>
          </a:p>
          <a:p>
            <a:pPr lvl="0"/>
            <a:r>
              <a:rPr lang="en-US" sz="1200">
                <a:latin typeface="Liberation Sans" pitchFamily="18"/>
              </a:rPr>
              <a:t>value of 1.5 is below the threshold of 2.5, so the neuron will not fire. This neuron will</a:t>
            </a:r>
          </a:p>
          <a:p>
            <a:pPr lvl="0"/>
            <a:r>
              <a:rPr lang="en-US" sz="1200">
                <a:latin typeface="Liberation Sans" pitchFamily="18"/>
              </a:rPr>
              <a:t>never fire with Boolean input values. Not all neurons accept only boolean values. However, the neurons in this section only accept the boolean values of one ( true ) and zero (false).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2FFCA55-F1FF-2F4D-9A67-E6D21F22CBD7}"/>
              </a:ext>
            </a:extLst>
          </p:cNvPr>
          <p:cNvSpPr txBox="1">
            <a:spLocks noGrp="1"/>
          </p:cNvSpPr>
          <p:nvPr>
            <p:ph type="sldNum" sz="quarter" idx="5"/>
          </p:nvPr>
        </p:nvSpPr>
        <p:spPr>
          <a:ln/>
        </p:spPr>
        <p:txBody>
          <a:bodyPr lIns="0" tIns="0" rIns="0" bIns="0" anchor="b" anchorCtr="0">
            <a:noAutofit/>
          </a:bodyPr>
          <a:lstStyle/>
          <a:p>
            <a:pPr lvl="0"/>
            <a:fld id="{CEB44FDC-6B9B-FF40-8FB7-EB0C04C6562E}" type="slidenum">
              <a:t>28</a:t>
            </a:fld>
            <a:endParaRPr lang="en-US"/>
          </a:p>
        </p:txBody>
      </p:sp>
      <p:sp>
        <p:nvSpPr>
          <p:cNvPr id="2" name="Slide Image Placeholder 1">
            <a:extLst>
              <a:ext uri="{FF2B5EF4-FFF2-40B4-BE49-F238E27FC236}">
                <a16:creationId xmlns:a16="http://schemas.microsoft.com/office/drawing/2014/main" id="{42B7D7E9-1A63-FE4B-AC3A-E6B24142715D}"/>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83CD5064-20CD-4747-BD36-08D622C14BAE}"/>
              </a:ext>
            </a:extLst>
          </p:cNvPr>
          <p:cNvSpPr txBox="1">
            <a:spLocks noGrp="1"/>
          </p:cNvSpPr>
          <p:nvPr>
            <p:ph type="body" sz="quarter" idx="1"/>
          </p:nvPr>
        </p:nvSpPr>
        <p:spPr/>
        <p:txBody>
          <a:bodyPr/>
          <a:lstStyle/>
          <a:p>
            <a:pPr lvl="0"/>
            <a:r>
              <a:rPr lang="en-US" sz="1200">
                <a:latin typeface="Liberation Sans" pitchFamily="18"/>
              </a:rPr>
              <a:t>The neuron shown in Figure 1.6 is not terribly useful. However, most neurons are</a:t>
            </a:r>
          </a:p>
          <a:p>
            <a:pPr lvl="0"/>
            <a:r>
              <a:rPr lang="en-US" sz="1200">
                <a:latin typeface="Liberation Sans" pitchFamily="18"/>
              </a:rPr>
              <a:t>not terribly useful—at least not independently. Neurons are used with other neurons</a:t>
            </a:r>
          </a:p>
          <a:p>
            <a:pPr lvl="0"/>
            <a:r>
              <a:rPr lang="en-US" sz="1200">
                <a:latin typeface="Liberation Sans" pitchFamily="18"/>
              </a:rPr>
              <a:t>to form networks. We will now look at a neural network that acts as an  AND  gate.</a:t>
            </a:r>
          </a:p>
          <a:p>
            <a:pPr lvl="0"/>
            <a:r>
              <a:rPr lang="en-US" sz="1200">
                <a:latin typeface="Liberation Sans" pitchFamily="18"/>
              </a:rPr>
              <a:t>Table 1.1 shows the truth table for the  AND  logical operation.</a:t>
            </a:r>
          </a:p>
          <a:p>
            <a:pPr lvl="0"/>
            <a:endParaRPr lang="en-US" sz="1200">
              <a:latin typeface="Liberation Sans" pitchFamily="18"/>
            </a:endParaRPr>
          </a:p>
          <a:p>
            <a:pPr lvl="0"/>
            <a:r>
              <a:rPr lang="en-US" sz="1200">
                <a:latin typeface="Liberation Sans" pitchFamily="18"/>
              </a:rPr>
              <a:t>A simple neural network can be created that recognizes the  AND  logical opera-</a:t>
            </a:r>
          </a:p>
          <a:p>
            <a:pPr lvl="0"/>
            <a:r>
              <a:rPr lang="en-US" sz="1200">
                <a:latin typeface="Liberation Sans" pitchFamily="18"/>
              </a:rPr>
              <a:t>tion.  There will be three neurons in total. This network will contain two inputs and</a:t>
            </a:r>
          </a:p>
          <a:p>
            <a:pPr lvl="0"/>
            <a:r>
              <a:rPr lang="en-US" sz="1200">
                <a:latin typeface="Liberation Sans" pitchFamily="18"/>
              </a:rPr>
              <a:t>one output.  A neural network that recognizes the  AND  logical operation is shown in</a:t>
            </a:r>
          </a:p>
          <a:p>
            <a:pPr lvl="0"/>
            <a:r>
              <a:rPr lang="en-US" sz="1200">
                <a:latin typeface="Liberation Sans" pitchFamily="18"/>
              </a:rPr>
              <a:t>Figure 1.7.</a:t>
            </a:r>
          </a:p>
          <a:p>
            <a:pPr lvl="0"/>
            <a:endParaRPr lang="en-US" sz="1200">
              <a:latin typeface="Liberation Sans" pitchFamily="18"/>
            </a:endParaRPr>
          </a:p>
          <a:p>
            <a:pPr lvl="0"/>
            <a:r>
              <a:rPr lang="en-US" sz="1200">
                <a:latin typeface="Liberation Sans" pitchFamily="18"/>
              </a:rPr>
              <a:t>There  are  two  inputs  to  the  network  shown  in  Figure  1.7.    Each  neuron  has  a</a:t>
            </a:r>
          </a:p>
          <a:p>
            <a:pPr lvl="0"/>
            <a:r>
              <a:rPr lang="en-US" sz="1200">
                <a:latin typeface="Liberation Sans" pitchFamily="18"/>
              </a:rPr>
              <a:t>weight of one. The threshold is 1.5. Therefore, a neuron will only fire if both inputs</a:t>
            </a:r>
          </a:p>
          <a:p>
            <a:pPr lvl="0"/>
            <a:r>
              <a:rPr lang="en-US" sz="1200">
                <a:latin typeface="Liberation Sans" pitchFamily="18"/>
              </a:rPr>
              <a:t>are  true . If either input is  false , the sum of the two inputs will not exceed the</a:t>
            </a:r>
          </a:p>
          <a:p>
            <a:pPr lvl="0"/>
            <a:r>
              <a:rPr lang="en-US" sz="1200">
                <a:latin typeface="Liberation Sans" pitchFamily="18"/>
              </a:rPr>
              <a:t>threshold of 1.5.</a:t>
            </a:r>
          </a:p>
          <a:p>
            <a:pPr lvl="0"/>
            <a:endParaRPr lang="en-US" sz="1200">
              <a:latin typeface="Liberation Sans" pitchFamily="18"/>
            </a:endParaRPr>
          </a:p>
          <a:p>
            <a:pPr lvl="0"/>
            <a:r>
              <a:rPr lang="en-US" sz="1200">
                <a:latin typeface="Liberation Sans" pitchFamily="18"/>
              </a:rPr>
              <a:t>Consider inputs of  true  and  false . The  true  input will send a value of one</a:t>
            </a:r>
          </a:p>
          <a:p>
            <a:pPr lvl="0"/>
            <a:r>
              <a:rPr lang="en-US" sz="1200">
                <a:latin typeface="Liberation Sans" pitchFamily="18"/>
              </a:rPr>
              <a:t>to the output neuron. This is below the threshold of 1.5. Likewise, consider inputs of</a:t>
            </a:r>
          </a:p>
          <a:p>
            <a:pPr lvl="0"/>
            <a:r>
              <a:rPr lang="en-US" sz="1200">
                <a:latin typeface="Liberation Sans" pitchFamily="18"/>
              </a:rPr>
              <a:t>true  and  true . Each input neuron will send a value of one. These two inputs are</a:t>
            </a:r>
          </a:p>
          <a:p>
            <a:pPr lvl="0"/>
            <a:r>
              <a:rPr lang="en-US" sz="1200">
                <a:latin typeface="Liberation Sans" pitchFamily="18"/>
              </a:rPr>
              <a:t>summed by the output neuron, resulting in two. The value of two is greater than 1.5,</a:t>
            </a:r>
          </a:p>
          <a:p>
            <a:pPr lvl="0"/>
            <a:r>
              <a:rPr lang="en-US" sz="1200">
                <a:latin typeface="Liberation Sans" pitchFamily="18"/>
              </a:rPr>
              <a:t>therefore, the neuron will fire.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15B7686-7167-EA46-B3F6-8FF1834198EB}"/>
              </a:ext>
            </a:extLst>
          </p:cNvPr>
          <p:cNvSpPr txBox="1">
            <a:spLocks noGrp="1"/>
          </p:cNvSpPr>
          <p:nvPr>
            <p:ph type="sldNum" sz="quarter" idx="5"/>
          </p:nvPr>
        </p:nvSpPr>
        <p:spPr>
          <a:ln/>
        </p:spPr>
        <p:txBody>
          <a:bodyPr lIns="0" tIns="0" rIns="0" bIns="0" anchor="b" anchorCtr="0">
            <a:noAutofit/>
          </a:bodyPr>
          <a:lstStyle/>
          <a:p>
            <a:pPr lvl="0"/>
            <a:fld id="{51FFAB9B-EDB7-8E41-85DB-4DFD60144675}" type="slidenum">
              <a:t>29</a:t>
            </a:fld>
            <a:endParaRPr lang="en-US"/>
          </a:p>
        </p:txBody>
      </p:sp>
      <p:sp>
        <p:nvSpPr>
          <p:cNvPr id="2" name="Slide Image Placeholder 1">
            <a:extLst>
              <a:ext uri="{FF2B5EF4-FFF2-40B4-BE49-F238E27FC236}">
                <a16:creationId xmlns:a16="http://schemas.microsoft.com/office/drawing/2014/main" id="{D09982EA-9920-5449-BBB9-FB963F8E7E6F}"/>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9C65BD66-CDF8-0B4F-BC75-D50239E9C97E}"/>
              </a:ext>
            </a:extLst>
          </p:cNvPr>
          <p:cNvSpPr txBox="1">
            <a:spLocks noGrp="1"/>
          </p:cNvSpPr>
          <p:nvPr>
            <p:ph type="body" sz="quarter" idx="1"/>
          </p:nvPr>
        </p:nvSpPr>
        <p:spPr/>
        <p:txBody>
          <a:bodyPr/>
          <a:lstStyle/>
          <a:p>
            <a:pPr lvl="0"/>
            <a:r>
              <a:rPr lang="en-US" sz="1200">
                <a:latin typeface="Liberation Sans" pitchFamily="18"/>
              </a:rPr>
              <a:t>The  OR  neural network looks very similar to the  AND  neural network. The biggest</a:t>
            </a:r>
          </a:p>
          <a:p>
            <a:pPr lvl="0"/>
            <a:r>
              <a:rPr lang="en-US" sz="1200">
                <a:latin typeface="Liberation Sans" pitchFamily="18"/>
              </a:rPr>
              <a:t>difference is the threshold value. Because the threshold is lower, only one of the inputs</a:t>
            </a:r>
          </a:p>
          <a:p>
            <a:pPr lvl="0"/>
            <a:r>
              <a:rPr lang="en-US" sz="1200">
                <a:latin typeface="Liberation Sans" pitchFamily="18"/>
              </a:rPr>
              <a:t>needs to have a value of  true  for the output neuron to fire.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3141AC9-5005-7940-95B2-9CF65E504800}"/>
              </a:ext>
            </a:extLst>
          </p:cNvPr>
          <p:cNvSpPr txBox="1">
            <a:spLocks noGrp="1"/>
          </p:cNvSpPr>
          <p:nvPr>
            <p:ph type="sldNum" sz="quarter" idx="5"/>
          </p:nvPr>
        </p:nvSpPr>
        <p:spPr>
          <a:ln/>
        </p:spPr>
        <p:txBody>
          <a:bodyPr lIns="0" tIns="0" rIns="0" bIns="0" anchor="b" anchorCtr="0">
            <a:noAutofit/>
          </a:bodyPr>
          <a:lstStyle/>
          <a:p>
            <a:pPr lvl="0"/>
            <a:fld id="{075DFB4D-4473-1748-9BF0-992E85BE4FDD}" type="slidenum">
              <a:t>3</a:t>
            </a:fld>
            <a:endParaRPr lang="en-US"/>
          </a:p>
        </p:txBody>
      </p:sp>
      <p:sp>
        <p:nvSpPr>
          <p:cNvPr id="2" name="Slide Image Placeholder 1">
            <a:extLst>
              <a:ext uri="{FF2B5EF4-FFF2-40B4-BE49-F238E27FC236}">
                <a16:creationId xmlns:a16="http://schemas.microsoft.com/office/drawing/2014/main" id="{4E194AFB-BE2A-324B-BE5F-D2E8E1BAC9D5}"/>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DEB79551-9EF1-8D47-911F-3C3DDC64B448}"/>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04A028-AEA8-984D-B4F8-5D6A587AE807}"/>
              </a:ext>
            </a:extLst>
          </p:cNvPr>
          <p:cNvSpPr txBox="1">
            <a:spLocks noGrp="1"/>
          </p:cNvSpPr>
          <p:nvPr>
            <p:ph type="sldNum" sz="quarter" idx="5"/>
          </p:nvPr>
        </p:nvSpPr>
        <p:spPr>
          <a:ln/>
        </p:spPr>
        <p:txBody>
          <a:bodyPr lIns="0" tIns="0" rIns="0" bIns="0" anchor="b" anchorCtr="0">
            <a:noAutofit/>
          </a:bodyPr>
          <a:lstStyle/>
          <a:p>
            <a:pPr lvl="0"/>
            <a:fld id="{53AED278-BAEA-3D4D-9168-2B28BA327515}" type="slidenum">
              <a:t>30</a:t>
            </a:fld>
            <a:endParaRPr lang="en-US"/>
          </a:p>
        </p:txBody>
      </p:sp>
      <p:sp>
        <p:nvSpPr>
          <p:cNvPr id="2" name="Slide Image Placeholder 1">
            <a:extLst>
              <a:ext uri="{FF2B5EF4-FFF2-40B4-BE49-F238E27FC236}">
                <a16:creationId xmlns:a16="http://schemas.microsoft.com/office/drawing/2014/main" id="{C89B5DF1-4453-9C43-A161-DD0C43DA4B82}"/>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2AB1B237-D0E7-034D-BC59-C6FFD74D6C31}"/>
              </a:ext>
            </a:extLst>
          </p:cNvPr>
          <p:cNvSpPr txBox="1">
            <a:spLocks noGrp="1"/>
          </p:cNvSpPr>
          <p:nvPr>
            <p:ph type="body" sz="quarter" idx="1"/>
          </p:nvPr>
        </p:nvSpPr>
        <p:spPr>
          <a:xfrm>
            <a:off x="777239" y="4777560"/>
            <a:ext cx="6217560" cy="5076360"/>
          </a:xfrm>
        </p:spPr>
        <p:txBody>
          <a:bodyPr/>
          <a:lstStyle/>
          <a:p>
            <a:pPr lvl="0"/>
            <a:r>
              <a:rPr lang="en-US" sz="1200">
                <a:latin typeface="Liberation Sans" pitchFamily="18"/>
              </a:rPr>
              <a:t>The  XOR  logical operation requires a slightly more complex neural network than</a:t>
            </a:r>
          </a:p>
          <a:p>
            <a:pPr lvl="0"/>
            <a:r>
              <a:rPr lang="en-US" sz="1200">
                <a:latin typeface="Liberation Sans" pitchFamily="18"/>
              </a:rPr>
              <a:t>the  AND  and  OR  operators. The neural networks presented so far have had only two</a:t>
            </a:r>
          </a:p>
          <a:p>
            <a:pPr lvl="0"/>
            <a:r>
              <a:rPr lang="en-US" sz="1200">
                <a:latin typeface="Liberation Sans" pitchFamily="18"/>
              </a:rPr>
              <a:t>layers— an input layer and an output layer. More complex neural networks also in-</a:t>
            </a:r>
          </a:p>
          <a:p>
            <a:pPr lvl="0"/>
            <a:r>
              <a:rPr lang="en-US" sz="1200">
                <a:latin typeface="Liberation Sans" pitchFamily="18"/>
              </a:rPr>
              <a:t>clude  one  or  more  hidden  layers.  The  XOR   operator  requires  a  hidden  layer.  As  a</a:t>
            </a:r>
          </a:p>
          <a:p>
            <a:pPr lvl="0"/>
            <a:r>
              <a:rPr lang="en-US" sz="1200">
                <a:latin typeface="Liberation Sans" pitchFamily="18"/>
              </a:rPr>
              <a:t>result, the  XOR  neural network often becomes a sort of “Hello World” application for</a:t>
            </a:r>
          </a:p>
          <a:p>
            <a:pPr lvl="0"/>
            <a:r>
              <a:rPr lang="en-US" sz="1200">
                <a:latin typeface="Liberation Sans" pitchFamily="18"/>
              </a:rPr>
              <a:t>neural networks.</a:t>
            </a:r>
          </a:p>
          <a:p>
            <a:pPr lvl="0"/>
            <a:endParaRPr lang="en-US" sz="1200">
              <a:latin typeface="Liberation Sans" pitchFamily="18"/>
            </a:endParaRPr>
          </a:p>
          <a:p>
            <a:pPr lvl="0"/>
            <a:r>
              <a:rPr lang="en-US" sz="1200">
                <a:latin typeface="Liberation Sans" pitchFamily="18"/>
              </a:rPr>
              <a:t>Figure X  shows a three-layer neural network that can be used to recognize the</a:t>
            </a:r>
          </a:p>
          <a:p>
            <a:pPr lvl="0"/>
            <a:r>
              <a:rPr lang="en-US" sz="1200">
                <a:latin typeface="Liberation Sans" pitchFamily="18"/>
              </a:rPr>
              <a:t>XOR  operator.</a:t>
            </a:r>
          </a:p>
          <a:p>
            <a:pPr lvl="0"/>
            <a:endParaRPr lang="en-US" sz="1200">
              <a:latin typeface="Liberation Sans" pitchFamily="18"/>
            </a:endParaRPr>
          </a:p>
          <a:p>
            <a:pPr lvl="0"/>
            <a:r>
              <a:rPr lang="en-US" sz="1200">
                <a:latin typeface="Liberation Sans" pitchFamily="18"/>
              </a:rPr>
              <a:t>Consider the case in which the values of  true  and  true  are presented to this</a:t>
            </a:r>
          </a:p>
          <a:p>
            <a:pPr lvl="0"/>
            <a:r>
              <a:rPr lang="en-US" sz="1200">
                <a:latin typeface="Liberation Sans" pitchFamily="18"/>
              </a:rPr>
              <a:t>neural  network.  Both  neurons  in  the  hidden  layer  receive  the  value  of  two.  This  is</a:t>
            </a:r>
          </a:p>
          <a:p>
            <a:pPr lvl="0"/>
            <a:r>
              <a:rPr lang="en-US" sz="1200">
                <a:latin typeface="Liberation Sans" pitchFamily="18"/>
              </a:rPr>
              <a:t>above the thresholds of both of the hidden layer neurons, so they will both fire. How-</a:t>
            </a:r>
          </a:p>
          <a:p>
            <a:pPr lvl="0"/>
            <a:r>
              <a:rPr lang="en-US" sz="1200">
                <a:latin typeface="Liberation Sans" pitchFamily="18"/>
              </a:rPr>
              <a:t>ever, the first hidden neuron has a weight of -1, so its contribution to the output neuron</a:t>
            </a:r>
          </a:p>
          <a:p>
            <a:pPr lvl="0"/>
            <a:r>
              <a:rPr lang="en-US" sz="1200">
                <a:latin typeface="Liberation Sans" pitchFamily="18"/>
              </a:rPr>
              <a:t>is -1. The second neuron has a weight of 1, so its contribution to the output neuron is</a:t>
            </a:r>
          </a:p>
          <a:p>
            <a:pPr lvl="0"/>
            <a:r>
              <a:rPr lang="en-US" sz="1200">
                <a:latin typeface="Liberation Sans" pitchFamily="18"/>
              </a:rPr>
              <a:t>1. The sum of 1 and -1 is zero. Zero is below the threshold of the output neuron, so the</a:t>
            </a:r>
          </a:p>
          <a:p>
            <a:pPr lvl="0"/>
            <a:r>
              <a:rPr lang="en-US" sz="1200">
                <a:latin typeface="Liberation Sans" pitchFamily="18"/>
              </a:rPr>
              <a:t>output neuron does not fire. This is consistent with the  XOR  operation, because it will</a:t>
            </a:r>
          </a:p>
          <a:p>
            <a:pPr lvl="0"/>
            <a:r>
              <a:rPr lang="en-US" sz="1200">
                <a:latin typeface="Liberation Sans" pitchFamily="18"/>
              </a:rPr>
              <a:t>produce  false  if both inputs are  true .</a:t>
            </a:r>
          </a:p>
          <a:p>
            <a:pPr lvl="0"/>
            <a:endParaRPr lang="en-US" sz="1200">
              <a:latin typeface="Liberation Sans" pitchFamily="18"/>
            </a:endParaRPr>
          </a:p>
          <a:p>
            <a:pPr lvl="0"/>
            <a:r>
              <a:rPr lang="en-US" sz="1200">
                <a:latin typeface="Liberation Sans" pitchFamily="18"/>
              </a:rPr>
              <a:t>Now consider if the values of  false  and  true  are presented to the neural net-</a:t>
            </a:r>
          </a:p>
          <a:p>
            <a:pPr lvl="0"/>
            <a:r>
              <a:rPr lang="en-US" sz="1200">
                <a:latin typeface="Liberation Sans" pitchFamily="18"/>
              </a:rPr>
              <a:t>work.  The input to the first hidden layer neuron will be 1, from the second input neu-</a:t>
            </a:r>
          </a:p>
          <a:p>
            <a:pPr lvl="0"/>
            <a:r>
              <a:rPr lang="en-US" sz="1200">
                <a:latin typeface="Liberation Sans" pitchFamily="18"/>
              </a:rPr>
              <a:t>ron. This is lower than the threshold of 1.5, so it will not fire. The input to the second</a:t>
            </a:r>
          </a:p>
          <a:p>
            <a:pPr lvl="0"/>
            <a:r>
              <a:rPr lang="en-US" sz="1200">
                <a:latin typeface="Liberation Sans" pitchFamily="18"/>
              </a:rPr>
              <a:t>hidden layer neuron will also be 1, from the second input neuron. This is over the 0.5 threshold, so it will fire. The input to the output neuron will be zero from the left hid-</a:t>
            </a:r>
          </a:p>
          <a:p>
            <a:pPr lvl="0"/>
            <a:r>
              <a:rPr lang="en-US" sz="1200">
                <a:latin typeface="Liberation Sans" pitchFamily="18"/>
              </a:rPr>
              <a:t>den neuron and 1 from the right hidden neuron. This is greater than 0.5, so the output</a:t>
            </a:r>
          </a:p>
          <a:p>
            <a:pPr lvl="0"/>
            <a:r>
              <a:rPr lang="en-US" sz="1200">
                <a:latin typeface="Liberation Sans" pitchFamily="18"/>
              </a:rPr>
              <a:t>neuron will fire. This is consistent with the  XOR  operation, because it will produce</a:t>
            </a:r>
          </a:p>
          <a:p>
            <a:pPr lvl="0"/>
            <a:r>
              <a:rPr lang="en-US" sz="1200">
                <a:latin typeface="Liberation Sans" pitchFamily="18"/>
              </a:rPr>
              <a:t>true  if one of the input neurons is  true  and the other  false .</a:t>
            </a:r>
          </a:p>
          <a:p>
            <a:pPr lvl="0"/>
            <a:endParaRPr lang="en-US" sz="1200">
              <a:latin typeface="Liberation Sans" pitchFamily="18"/>
            </a:endParaRPr>
          </a:p>
          <a:p>
            <a:pPr lvl="0"/>
            <a:r>
              <a:rPr lang="en-US" sz="1200">
                <a:latin typeface="Liberation Sans" pitchFamily="18"/>
              </a:rPr>
              <a:t>Of course, the neural networks shown in the preceding sections are very simple.  </a:t>
            </a:r>
          </a:p>
          <a:p>
            <a:pPr lvl="0"/>
            <a:r>
              <a:rPr lang="en-US" sz="1200">
                <a:latin typeface="Liberation Sans" pitchFamily="18"/>
              </a:rPr>
              <a:t>However, they illustrate all of the key points for more complex neural networks.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8BB967-A1B2-D141-A168-F845686F6FAC}"/>
              </a:ext>
            </a:extLst>
          </p:cNvPr>
          <p:cNvSpPr txBox="1">
            <a:spLocks noGrp="1"/>
          </p:cNvSpPr>
          <p:nvPr>
            <p:ph type="sldNum" sz="quarter" idx="5"/>
          </p:nvPr>
        </p:nvSpPr>
        <p:spPr>
          <a:ln/>
        </p:spPr>
        <p:txBody>
          <a:bodyPr lIns="0" tIns="0" rIns="0" bIns="0" anchor="b" anchorCtr="0">
            <a:noAutofit/>
          </a:bodyPr>
          <a:lstStyle/>
          <a:p>
            <a:pPr lvl="0"/>
            <a:fld id="{1F3CFAE8-E7ED-6C47-B099-364FBD3252A2}" type="slidenum">
              <a:t>31</a:t>
            </a:fld>
            <a:endParaRPr lang="en-US"/>
          </a:p>
        </p:txBody>
      </p:sp>
      <p:sp>
        <p:nvSpPr>
          <p:cNvPr id="2" name="Slide Image Placeholder 1">
            <a:extLst>
              <a:ext uri="{FF2B5EF4-FFF2-40B4-BE49-F238E27FC236}">
                <a16:creationId xmlns:a16="http://schemas.microsoft.com/office/drawing/2014/main" id="{B38369B8-EF06-3E4B-83D8-09FAE9046F85}"/>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E3BC3F4C-299A-4148-8473-723412D84CD7}"/>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79C38C-38CA-594E-BFD2-DDCA4F67A5CF}"/>
              </a:ext>
            </a:extLst>
          </p:cNvPr>
          <p:cNvSpPr txBox="1">
            <a:spLocks noGrp="1"/>
          </p:cNvSpPr>
          <p:nvPr>
            <p:ph type="sldNum" sz="quarter" idx="5"/>
          </p:nvPr>
        </p:nvSpPr>
        <p:spPr>
          <a:ln/>
        </p:spPr>
        <p:txBody>
          <a:bodyPr lIns="0" tIns="0" rIns="0" bIns="0" anchor="b" anchorCtr="0">
            <a:noAutofit/>
          </a:bodyPr>
          <a:lstStyle/>
          <a:p>
            <a:pPr lvl="0"/>
            <a:fld id="{1D467E64-CC4C-0049-ACF8-B526D1422559}" type="slidenum">
              <a:t>32</a:t>
            </a:fld>
            <a:endParaRPr lang="en-US"/>
          </a:p>
        </p:txBody>
      </p:sp>
      <p:sp>
        <p:nvSpPr>
          <p:cNvPr id="2" name="Slide Image Placeholder 1">
            <a:extLst>
              <a:ext uri="{FF2B5EF4-FFF2-40B4-BE49-F238E27FC236}">
                <a16:creationId xmlns:a16="http://schemas.microsoft.com/office/drawing/2014/main" id="{E5BF814C-EB4D-1847-837D-9C7C8645CB52}"/>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82894022-8597-A44B-8FA6-FBD88D48FCFD}"/>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EE20963-3C99-F649-A9A5-EE0F6B0D2E76}"/>
              </a:ext>
            </a:extLst>
          </p:cNvPr>
          <p:cNvSpPr txBox="1">
            <a:spLocks noGrp="1"/>
          </p:cNvSpPr>
          <p:nvPr>
            <p:ph type="sldNum" sz="quarter" idx="5"/>
          </p:nvPr>
        </p:nvSpPr>
        <p:spPr>
          <a:ln/>
        </p:spPr>
        <p:txBody>
          <a:bodyPr lIns="0" tIns="0" rIns="0" bIns="0" anchor="b" anchorCtr="0">
            <a:noAutofit/>
          </a:bodyPr>
          <a:lstStyle/>
          <a:p>
            <a:pPr lvl="0"/>
            <a:fld id="{7263AB1A-8B31-E943-952E-F3ED156094CB}" type="slidenum">
              <a:t>33</a:t>
            </a:fld>
            <a:endParaRPr lang="en-US"/>
          </a:p>
        </p:txBody>
      </p:sp>
      <p:sp>
        <p:nvSpPr>
          <p:cNvPr id="2" name="Slide Image Placeholder 1">
            <a:extLst>
              <a:ext uri="{FF2B5EF4-FFF2-40B4-BE49-F238E27FC236}">
                <a16:creationId xmlns:a16="http://schemas.microsoft.com/office/drawing/2014/main" id="{C03389CE-7439-264D-95A5-B3EB0B242110}"/>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FD5CD0FD-0ECE-DC42-806E-CE8EE0DD5044}"/>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89D5795-99AB-B847-93DE-5F367C309FA2}"/>
              </a:ext>
            </a:extLst>
          </p:cNvPr>
          <p:cNvSpPr txBox="1">
            <a:spLocks noGrp="1"/>
          </p:cNvSpPr>
          <p:nvPr>
            <p:ph type="sldNum" sz="quarter" idx="5"/>
          </p:nvPr>
        </p:nvSpPr>
        <p:spPr>
          <a:ln/>
        </p:spPr>
        <p:txBody>
          <a:bodyPr lIns="0" tIns="0" rIns="0" bIns="0" anchor="b" anchorCtr="0">
            <a:noAutofit/>
          </a:bodyPr>
          <a:lstStyle/>
          <a:p>
            <a:pPr lvl="0"/>
            <a:fld id="{EC1225C3-1794-134A-B617-0E37621F07C7}" type="slidenum">
              <a:t>4</a:t>
            </a:fld>
            <a:endParaRPr lang="en-US"/>
          </a:p>
        </p:txBody>
      </p:sp>
      <p:sp>
        <p:nvSpPr>
          <p:cNvPr id="2" name="Slide Image Placeholder 1">
            <a:extLst>
              <a:ext uri="{FF2B5EF4-FFF2-40B4-BE49-F238E27FC236}">
                <a16:creationId xmlns:a16="http://schemas.microsoft.com/office/drawing/2014/main" id="{9334E80A-1531-F749-9E82-A646D3CDD28D}"/>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2697F70A-B9FA-4646-96D4-EF25E31B173F}"/>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BCDEF5-6E93-5848-9A42-D9710A6F696F}"/>
              </a:ext>
            </a:extLst>
          </p:cNvPr>
          <p:cNvSpPr txBox="1">
            <a:spLocks noGrp="1"/>
          </p:cNvSpPr>
          <p:nvPr>
            <p:ph type="sldNum" sz="quarter" idx="5"/>
          </p:nvPr>
        </p:nvSpPr>
        <p:spPr>
          <a:ln/>
        </p:spPr>
        <p:txBody>
          <a:bodyPr lIns="0" tIns="0" rIns="0" bIns="0" anchor="b" anchorCtr="0">
            <a:noAutofit/>
          </a:bodyPr>
          <a:lstStyle/>
          <a:p>
            <a:pPr lvl="0"/>
            <a:fld id="{C89EB133-49C2-7646-A0BF-74C91942368C}" type="slidenum">
              <a:t>5</a:t>
            </a:fld>
            <a:endParaRPr lang="en-US"/>
          </a:p>
        </p:txBody>
      </p:sp>
      <p:sp>
        <p:nvSpPr>
          <p:cNvPr id="2" name="Slide Image Placeholder 1">
            <a:extLst>
              <a:ext uri="{FF2B5EF4-FFF2-40B4-BE49-F238E27FC236}">
                <a16:creationId xmlns:a16="http://schemas.microsoft.com/office/drawing/2014/main" id="{D5409930-FB11-6B43-B167-7BE446BE3A33}"/>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B82A7655-77CB-FE4C-B434-B0E337A5A4C5}"/>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CC717B-C854-3A41-B03E-47F1AF00FDD5}"/>
              </a:ext>
            </a:extLst>
          </p:cNvPr>
          <p:cNvSpPr txBox="1">
            <a:spLocks noGrp="1"/>
          </p:cNvSpPr>
          <p:nvPr>
            <p:ph type="sldNum" sz="quarter" idx="5"/>
          </p:nvPr>
        </p:nvSpPr>
        <p:spPr>
          <a:ln/>
        </p:spPr>
        <p:txBody>
          <a:bodyPr lIns="0" tIns="0" rIns="0" bIns="0" anchor="b" anchorCtr="0">
            <a:noAutofit/>
          </a:bodyPr>
          <a:lstStyle/>
          <a:p>
            <a:pPr lvl="0"/>
            <a:fld id="{C8E4B7ED-CC2E-434A-8A85-B0DC404C133C}" type="slidenum">
              <a:t>6</a:t>
            </a:fld>
            <a:endParaRPr lang="en-US"/>
          </a:p>
        </p:txBody>
      </p:sp>
      <p:sp>
        <p:nvSpPr>
          <p:cNvPr id="2" name="Slide Image Placeholder 1">
            <a:extLst>
              <a:ext uri="{FF2B5EF4-FFF2-40B4-BE49-F238E27FC236}">
                <a16:creationId xmlns:a16="http://schemas.microsoft.com/office/drawing/2014/main" id="{EC88B665-4562-B04F-81D8-284ED11FBAF7}"/>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0ABAAD4A-D634-FB4C-850D-68E13EA155C1}"/>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E5E028-AECD-574A-BCEE-21B4168EBC20}"/>
              </a:ext>
            </a:extLst>
          </p:cNvPr>
          <p:cNvSpPr txBox="1">
            <a:spLocks noGrp="1"/>
          </p:cNvSpPr>
          <p:nvPr>
            <p:ph type="sldNum" sz="quarter" idx="5"/>
          </p:nvPr>
        </p:nvSpPr>
        <p:spPr>
          <a:ln/>
        </p:spPr>
        <p:txBody>
          <a:bodyPr lIns="0" tIns="0" rIns="0" bIns="0" anchor="b" anchorCtr="0">
            <a:noAutofit/>
          </a:bodyPr>
          <a:lstStyle/>
          <a:p>
            <a:pPr lvl="0"/>
            <a:fld id="{95BD9DCA-18D9-C34C-87B5-31B5675F5CC4}" type="slidenum">
              <a:t>7</a:t>
            </a:fld>
            <a:endParaRPr lang="en-US"/>
          </a:p>
        </p:txBody>
      </p:sp>
      <p:sp>
        <p:nvSpPr>
          <p:cNvPr id="2" name="Slide Image Placeholder 1">
            <a:extLst>
              <a:ext uri="{FF2B5EF4-FFF2-40B4-BE49-F238E27FC236}">
                <a16:creationId xmlns:a16="http://schemas.microsoft.com/office/drawing/2014/main" id="{728149F8-C63D-AF44-9721-0AA274EBEC1C}"/>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A6ED113E-1493-7948-8F1A-5796886879FC}"/>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6F3AAA9-7DF6-AA4F-8E26-EFB0470EE9FE}"/>
              </a:ext>
            </a:extLst>
          </p:cNvPr>
          <p:cNvSpPr txBox="1">
            <a:spLocks noGrp="1"/>
          </p:cNvSpPr>
          <p:nvPr>
            <p:ph type="sldNum" sz="quarter" idx="5"/>
          </p:nvPr>
        </p:nvSpPr>
        <p:spPr>
          <a:ln/>
        </p:spPr>
        <p:txBody>
          <a:bodyPr lIns="0" tIns="0" rIns="0" bIns="0" anchor="b" anchorCtr="0">
            <a:noAutofit/>
          </a:bodyPr>
          <a:lstStyle/>
          <a:p>
            <a:pPr lvl="0"/>
            <a:fld id="{0C25D33A-EA1D-F94F-B546-FEA0B12F66BB}" type="slidenum">
              <a:t>8</a:t>
            </a:fld>
            <a:endParaRPr lang="en-US"/>
          </a:p>
        </p:txBody>
      </p:sp>
      <p:sp>
        <p:nvSpPr>
          <p:cNvPr id="2" name="Slide Image Placeholder 1">
            <a:extLst>
              <a:ext uri="{FF2B5EF4-FFF2-40B4-BE49-F238E27FC236}">
                <a16:creationId xmlns:a16="http://schemas.microsoft.com/office/drawing/2014/main" id="{A27A40FD-B9EB-4648-A8D1-6A05EC41BF03}"/>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5FA495DF-3CF9-F847-9B4B-291E18C554AE}"/>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42340F-C34E-064C-B52A-C8FD0019D332}"/>
              </a:ext>
            </a:extLst>
          </p:cNvPr>
          <p:cNvSpPr txBox="1">
            <a:spLocks noGrp="1"/>
          </p:cNvSpPr>
          <p:nvPr>
            <p:ph type="sldNum" sz="quarter" idx="5"/>
          </p:nvPr>
        </p:nvSpPr>
        <p:spPr>
          <a:ln/>
        </p:spPr>
        <p:txBody>
          <a:bodyPr lIns="0" tIns="0" rIns="0" bIns="0" anchor="b" anchorCtr="0">
            <a:noAutofit/>
          </a:bodyPr>
          <a:lstStyle/>
          <a:p>
            <a:pPr lvl="0"/>
            <a:fld id="{F470D645-E0CD-1549-A0C7-8363C94D2BE6}" type="slidenum">
              <a:t>9</a:t>
            </a:fld>
            <a:endParaRPr lang="en-US"/>
          </a:p>
        </p:txBody>
      </p:sp>
      <p:sp>
        <p:nvSpPr>
          <p:cNvPr id="2" name="Slide Image Placeholder 1">
            <a:extLst>
              <a:ext uri="{FF2B5EF4-FFF2-40B4-BE49-F238E27FC236}">
                <a16:creationId xmlns:a16="http://schemas.microsoft.com/office/drawing/2014/main" id="{95EB86D7-B736-3B4F-8538-0A22EB87912D}"/>
              </a:ext>
            </a:extLst>
          </p:cNvPr>
          <p:cNvSpPr>
            <a:spLocks noGrp="1" noRot="1" noChangeAspect="1" noResize="1"/>
          </p:cNvSpPr>
          <p:nvPr>
            <p:ph type="sldImg"/>
          </p:nvPr>
        </p:nvSpPr>
        <p:spPr>
          <a:xfrm>
            <a:off x="1370013" y="763588"/>
            <a:ext cx="5030787" cy="3771900"/>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2668CF0E-EBA1-F240-95E7-356F6C126CCC}"/>
              </a:ext>
            </a:extLst>
          </p:cNvPr>
          <p:cNvSpPr txBox="1">
            <a:spLocks noGrp="1"/>
          </p:cNvSpPr>
          <p:nvPr>
            <p:ph type="body" sz="quarter" idx="1"/>
          </p:nvPr>
        </p:nvSpPr>
        <p:spPr/>
        <p:txBody>
          <a:bodyPr/>
          <a:lstStyle/>
          <a:p>
            <a:endParaRPr lang="en-US" sz="2640">
              <a:latin typeface="Liberation Sans" pitchFamily="1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13997-94BC-224C-819D-54016E060E47}"/>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en-MX"/>
          </a:p>
        </p:txBody>
      </p:sp>
      <p:sp>
        <p:nvSpPr>
          <p:cNvPr id="3" name="Subtitle 2">
            <a:extLst>
              <a:ext uri="{FF2B5EF4-FFF2-40B4-BE49-F238E27FC236}">
                <a16:creationId xmlns:a16="http://schemas.microsoft.com/office/drawing/2014/main" id="{396668BB-27A2-AB4F-9D21-D36719155802}"/>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4" name="Date Placeholder 3">
            <a:extLst>
              <a:ext uri="{FF2B5EF4-FFF2-40B4-BE49-F238E27FC236}">
                <a16:creationId xmlns:a16="http://schemas.microsoft.com/office/drawing/2014/main" id="{E1EB1D4A-2B45-1945-ACC6-64362B8C7B93}"/>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26ED6CD2-E75C-074D-9D91-9C1004069E1D}"/>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18288A89-C474-0E47-A6ED-4B9D3E35839F}"/>
              </a:ext>
            </a:extLst>
          </p:cNvPr>
          <p:cNvSpPr>
            <a:spLocks noGrp="1"/>
          </p:cNvSpPr>
          <p:nvPr>
            <p:ph type="sldNum" sz="quarter" idx="12"/>
          </p:nvPr>
        </p:nvSpPr>
        <p:spPr/>
        <p:txBody>
          <a:bodyPr/>
          <a:lstStyle/>
          <a:p>
            <a:pPr lvl="0"/>
            <a:fld id="{DE9DCAD0-CD43-B74D-B9B8-7FED472A99C7}" type="slidenum">
              <a:t>‹#›</a:t>
            </a:fld>
            <a:endParaRPr lang="en-US"/>
          </a:p>
        </p:txBody>
      </p:sp>
    </p:spTree>
    <p:extLst>
      <p:ext uri="{BB962C8B-B14F-4D97-AF65-F5344CB8AC3E}">
        <p14:creationId xmlns:p14="http://schemas.microsoft.com/office/powerpoint/2010/main" val="1292336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7903-E723-7A4A-9854-C3E6897DC406}"/>
              </a:ext>
            </a:extLst>
          </p:cNvPr>
          <p:cNvSpPr>
            <a:spLocks noGrp="1"/>
          </p:cNvSpPr>
          <p:nvPr>
            <p:ph type="title"/>
          </p:nvPr>
        </p:nvSpPr>
        <p:spPr/>
        <p:txBody>
          <a:bodyPr/>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C5E2998F-37EA-B74D-ADC5-AEE1E838EC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15F91EEC-DB62-CB42-BBE2-E79AC93B6E08}"/>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FB3279E8-0A31-9E42-8362-E14C9308263B}"/>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A66A3C39-8CED-C14D-90CF-6D90BA8ABC0D}"/>
              </a:ext>
            </a:extLst>
          </p:cNvPr>
          <p:cNvSpPr>
            <a:spLocks noGrp="1"/>
          </p:cNvSpPr>
          <p:nvPr>
            <p:ph type="sldNum" sz="quarter" idx="12"/>
          </p:nvPr>
        </p:nvSpPr>
        <p:spPr/>
        <p:txBody>
          <a:bodyPr/>
          <a:lstStyle/>
          <a:p>
            <a:pPr lvl="0"/>
            <a:fld id="{29FEA2B5-2887-904A-BDD2-A48D48BAC8E4}" type="slidenum">
              <a:t>‹#›</a:t>
            </a:fld>
            <a:endParaRPr lang="en-US"/>
          </a:p>
        </p:txBody>
      </p:sp>
    </p:spTree>
    <p:extLst>
      <p:ext uri="{BB962C8B-B14F-4D97-AF65-F5344CB8AC3E}">
        <p14:creationId xmlns:p14="http://schemas.microsoft.com/office/powerpoint/2010/main" val="9603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9E424A-B61B-DB44-B910-6514DAC517D9}"/>
              </a:ext>
            </a:extLst>
          </p:cNvPr>
          <p:cNvSpPr>
            <a:spLocks noGrp="1"/>
          </p:cNvSpPr>
          <p:nvPr>
            <p:ph type="title" orient="vert"/>
          </p:nvPr>
        </p:nvSpPr>
        <p:spPr>
          <a:xfrm>
            <a:off x="7308850" y="301625"/>
            <a:ext cx="2266950" cy="5851525"/>
          </a:xfrm>
        </p:spPr>
        <p:txBody>
          <a:bodyPr vert="eaVert"/>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D5DB28D0-9753-5240-9FA5-5F60E063DDD1}"/>
              </a:ext>
            </a:extLst>
          </p:cNvPr>
          <p:cNvSpPr>
            <a:spLocks noGrp="1"/>
          </p:cNvSpPr>
          <p:nvPr>
            <p:ph type="body" orient="vert" idx="1"/>
          </p:nvPr>
        </p:nvSpPr>
        <p:spPr>
          <a:xfrm>
            <a:off x="503238" y="301625"/>
            <a:ext cx="6653212"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2FC9AFA2-73D9-3543-979F-788C8589D4F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C803E938-9E61-DC41-8D66-426CCAFABBBE}"/>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0F8A7025-2ACE-BB4B-B1AD-00A0B97FF02D}"/>
              </a:ext>
            </a:extLst>
          </p:cNvPr>
          <p:cNvSpPr>
            <a:spLocks noGrp="1"/>
          </p:cNvSpPr>
          <p:nvPr>
            <p:ph type="sldNum" sz="quarter" idx="12"/>
          </p:nvPr>
        </p:nvSpPr>
        <p:spPr/>
        <p:txBody>
          <a:bodyPr/>
          <a:lstStyle/>
          <a:p>
            <a:pPr lvl="0"/>
            <a:fld id="{374B4082-D608-F145-8AC3-69E79DA97211}" type="slidenum">
              <a:t>‹#›</a:t>
            </a:fld>
            <a:endParaRPr lang="en-US"/>
          </a:p>
        </p:txBody>
      </p:sp>
    </p:spTree>
    <p:extLst>
      <p:ext uri="{BB962C8B-B14F-4D97-AF65-F5344CB8AC3E}">
        <p14:creationId xmlns:p14="http://schemas.microsoft.com/office/powerpoint/2010/main" val="1918483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231A-B668-0B48-97BD-49A06F74462F}"/>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en-MX"/>
          </a:p>
        </p:txBody>
      </p:sp>
      <p:sp>
        <p:nvSpPr>
          <p:cNvPr id="3" name="Subtitle 2">
            <a:extLst>
              <a:ext uri="{FF2B5EF4-FFF2-40B4-BE49-F238E27FC236}">
                <a16:creationId xmlns:a16="http://schemas.microsoft.com/office/drawing/2014/main" id="{37D6FF31-601A-1E40-9FA1-53F450FBC3A4}"/>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4" name="Date Placeholder 3">
            <a:extLst>
              <a:ext uri="{FF2B5EF4-FFF2-40B4-BE49-F238E27FC236}">
                <a16:creationId xmlns:a16="http://schemas.microsoft.com/office/drawing/2014/main" id="{AF5AD7A4-36BC-D644-84D1-B8D046644E0E}"/>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66D6308B-1F47-2840-A606-F2E8F0D4BAD4}"/>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5FE3B08D-31EE-1C4C-B700-7171254E5E04}"/>
              </a:ext>
            </a:extLst>
          </p:cNvPr>
          <p:cNvSpPr>
            <a:spLocks noGrp="1"/>
          </p:cNvSpPr>
          <p:nvPr>
            <p:ph type="sldNum" sz="quarter" idx="12"/>
          </p:nvPr>
        </p:nvSpPr>
        <p:spPr/>
        <p:txBody>
          <a:bodyPr/>
          <a:lstStyle/>
          <a:p>
            <a:pPr lvl="0"/>
            <a:fld id="{B2603E60-BDC0-FB45-83BB-0A7FF42DC85B}" type="slidenum">
              <a:t>‹#›</a:t>
            </a:fld>
            <a:endParaRPr lang="en-US"/>
          </a:p>
        </p:txBody>
      </p:sp>
    </p:spTree>
    <p:extLst>
      <p:ext uri="{BB962C8B-B14F-4D97-AF65-F5344CB8AC3E}">
        <p14:creationId xmlns:p14="http://schemas.microsoft.com/office/powerpoint/2010/main" val="82559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DE025-3E55-B145-9C50-5B8E35E7100E}"/>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67EE1236-FBA4-C042-A9BE-D61282F386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152CFC4D-437A-DE46-82FC-E2F1719E59C0}"/>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187DB48E-0CCF-C94A-B3B6-CD110C296181}"/>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9DC10A00-9B3C-2145-B02E-2BD0D6E06815}"/>
              </a:ext>
            </a:extLst>
          </p:cNvPr>
          <p:cNvSpPr>
            <a:spLocks noGrp="1"/>
          </p:cNvSpPr>
          <p:nvPr>
            <p:ph type="sldNum" sz="quarter" idx="12"/>
          </p:nvPr>
        </p:nvSpPr>
        <p:spPr/>
        <p:txBody>
          <a:bodyPr/>
          <a:lstStyle/>
          <a:p>
            <a:pPr lvl="0"/>
            <a:fld id="{2863D7A6-0F92-F841-96D7-E2E937246A8F}" type="slidenum">
              <a:t>‹#›</a:t>
            </a:fld>
            <a:endParaRPr lang="en-US"/>
          </a:p>
        </p:txBody>
      </p:sp>
    </p:spTree>
    <p:extLst>
      <p:ext uri="{BB962C8B-B14F-4D97-AF65-F5344CB8AC3E}">
        <p14:creationId xmlns:p14="http://schemas.microsoft.com/office/powerpoint/2010/main" val="3557624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2714A-C5C5-E04A-AA06-9271E9503C96}"/>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en-MX"/>
          </a:p>
        </p:txBody>
      </p:sp>
      <p:sp>
        <p:nvSpPr>
          <p:cNvPr id="3" name="Text Placeholder 2">
            <a:extLst>
              <a:ext uri="{FF2B5EF4-FFF2-40B4-BE49-F238E27FC236}">
                <a16:creationId xmlns:a16="http://schemas.microsoft.com/office/drawing/2014/main" id="{B8BDA6CA-3B34-8849-BE4F-774F5CB9D96B}"/>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73CA2-D525-5540-8278-72C08F6D810A}"/>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89DB7419-E412-844A-8C8A-77221D3FBEF9}"/>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56389EFC-28DA-6A49-92BE-2CE82E760052}"/>
              </a:ext>
            </a:extLst>
          </p:cNvPr>
          <p:cNvSpPr>
            <a:spLocks noGrp="1"/>
          </p:cNvSpPr>
          <p:nvPr>
            <p:ph type="sldNum" sz="quarter" idx="12"/>
          </p:nvPr>
        </p:nvSpPr>
        <p:spPr/>
        <p:txBody>
          <a:bodyPr/>
          <a:lstStyle/>
          <a:p>
            <a:pPr lvl="0"/>
            <a:fld id="{E604523E-1553-EA47-940E-2557FF998106}" type="slidenum">
              <a:t>‹#›</a:t>
            </a:fld>
            <a:endParaRPr lang="en-US"/>
          </a:p>
        </p:txBody>
      </p:sp>
    </p:spTree>
    <p:extLst>
      <p:ext uri="{BB962C8B-B14F-4D97-AF65-F5344CB8AC3E}">
        <p14:creationId xmlns:p14="http://schemas.microsoft.com/office/powerpoint/2010/main" val="96638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54A1-EAE8-A945-9B07-4A2F9DF66867}"/>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7577D4E5-2C37-B944-A751-6516FF38A28C}"/>
              </a:ext>
            </a:extLst>
          </p:cNvPr>
          <p:cNvSpPr>
            <a:spLocks noGrp="1"/>
          </p:cNvSpPr>
          <p:nvPr>
            <p:ph sz="half" idx="1"/>
          </p:nvPr>
        </p:nvSpPr>
        <p:spPr>
          <a:xfrm>
            <a:off x="503238" y="1768475"/>
            <a:ext cx="4359275"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Content Placeholder 3">
            <a:extLst>
              <a:ext uri="{FF2B5EF4-FFF2-40B4-BE49-F238E27FC236}">
                <a16:creationId xmlns:a16="http://schemas.microsoft.com/office/drawing/2014/main" id="{6FFD22BD-498B-DE46-9E0C-2C8B7CDEFDBB}"/>
              </a:ext>
            </a:extLst>
          </p:cNvPr>
          <p:cNvSpPr>
            <a:spLocks noGrp="1"/>
          </p:cNvSpPr>
          <p:nvPr>
            <p:ph sz="half" idx="2"/>
          </p:nvPr>
        </p:nvSpPr>
        <p:spPr>
          <a:xfrm>
            <a:off x="5014913" y="1768475"/>
            <a:ext cx="4359275"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Date Placeholder 4">
            <a:extLst>
              <a:ext uri="{FF2B5EF4-FFF2-40B4-BE49-F238E27FC236}">
                <a16:creationId xmlns:a16="http://schemas.microsoft.com/office/drawing/2014/main" id="{F8365F59-936B-6947-8610-0CB114B0B2BD}"/>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A15FFB3E-3327-3F4C-97F1-4B9C6C06E41E}"/>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48EBACA8-4834-A347-A1A3-68A1DC2339DF}"/>
              </a:ext>
            </a:extLst>
          </p:cNvPr>
          <p:cNvSpPr>
            <a:spLocks noGrp="1"/>
          </p:cNvSpPr>
          <p:nvPr>
            <p:ph type="sldNum" sz="quarter" idx="12"/>
          </p:nvPr>
        </p:nvSpPr>
        <p:spPr/>
        <p:txBody>
          <a:bodyPr/>
          <a:lstStyle/>
          <a:p>
            <a:pPr lvl="0"/>
            <a:fld id="{B97D628B-AD78-9240-94A4-F880A4932318}" type="slidenum">
              <a:t>‹#›</a:t>
            </a:fld>
            <a:endParaRPr lang="en-US"/>
          </a:p>
        </p:txBody>
      </p:sp>
    </p:spTree>
    <p:extLst>
      <p:ext uri="{BB962C8B-B14F-4D97-AF65-F5344CB8AC3E}">
        <p14:creationId xmlns:p14="http://schemas.microsoft.com/office/powerpoint/2010/main" val="2793371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25B62-3D3A-E84D-96FD-1315F7B1ECF4}"/>
              </a:ext>
            </a:extLst>
          </p:cNvPr>
          <p:cNvSpPr>
            <a:spLocks noGrp="1"/>
          </p:cNvSpPr>
          <p:nvPr>
            <p:ph type="title"/>
          </p:nvPr>
        </p:nvSpPr>
        <p:spPr>
          <a:xfrm>
            <a:off x="693738" y="403225"/>
            <a:ext cx="8694737" cy="1460500"/>
          </a:xfrm>
        </p:spPr>
        <p:txBody>
          <a:bodyPr/>
          <a:lstStyle/>
          <a:p>
            <a:r>
              <a:rPr lang="en-US"/>
              <a:t>Click to edit Master title style</a:t>
            </a:r>
            <a:endParaRPr lang="en-MX"/>
          </a:p>
        </p:txBody>
      </p:sp>
      <p:sp>
        <p:nvSpPr>
          <p:cNvPr id="3" name="Text Placeholder 2">
            <a:extLst>
              <a:ext uri="{FF2B5EF4-FFF2-40B4-BE49-F238E27FC236}">
                <a16:creationId xmlns:a16="http://schemas.microsoft.com/office/drawing/2014/main" id="{4A8CCD99-5D25-714A-AEE4-694433BC7EF7}"/>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F5B205-9CE5-2743-BCD1-829DF91834BC}"/>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Text Placeholder 4">
            <a:extLst>
              <a:ext uri="{FF2B5EF4-FFF2-40B4-BE49-F238E27FC236}">
                <a16:creationId xmlns:a16="http://schemas.microsoft.com/office/drawing/2014/main" id="{3BC4FBC7-EB4E-0547-9ABA-1EB6D897D823}"/>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6981BD-DD95-4842-982F-B368267F7F5A}"/>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7" name="Date Placeholder 6">
            <a:extLst>
              <a:ext uri="{FF2B5EF4-FFF2-40B4-BE49-F238E27FC236}">
                <a16:creationId xmlns:a16="http://schemas.microsoft.com/office/drawing/2014/main" id="{955AFACE-EBDB-6442-85D1-C5E74FEB5039}"/>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FD3B7872-D524-C345-ABD9-98E2B9648790}"/>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1D79C374-4163-4C49-97D5-E08EFEB141C0}"/>
              </a:ext>
            </a:extLst>
          </p:cNvPr>
          <p:cNvSpPr>
            <a:spLocks noGrp="1"/>
          </p:cNvSpPr>
          <p:nvPr>
            <p:ph type="sldNum" sz="quarter" idx="12"/>
          </p:nvPr>
        </p:nvSpPr>
        <p:spPr/>
        <p:txBody>
          <a:bodyPr/>
          <a:lstStyle/>
          <a:p>
            <a:pPr lvl="0"/>
            <a:fld id="{869964D4-E90E-6A46-8B28-1D530DE31E0A}" type="slidenum">
              <a:t>‹#›</a:t>
            </a:fld>
            <a:endParaRPr lang="en-US"/>
          </a:p>
        </p:txBody>
      </p:sp>
    </p:spTree>
    <p:extLst>
      <p:ext uri="{BB962C8B-B14F-4D97-AF65-F5344CB8AC3E}">
        <p14:creationId xmlns:p14="http://schemas.microsoft.com/office/powerpoint/2010/main" val="320091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15F3-CBA2-674D-A80E-61C8F3702CE2}"/>
              </a:ext>
            </a:extLst>
          </p:cNvPr>
          <p:cNvSpPr>
            <a:spLocks noGrp="1"/>
          </p:cNvSpPr>
          <p:nvPr>
            <p:ph type="title"/>
          </p:nvPr>
        </p:nvSpPr>
        <p:spPr/>
        <p:txBody>
          <a:bodyPr/>
          <a:lstStyle/>
          <a:p>
            <a:r>
              <a:rPr lang="en-US"/>
              <a:t>Click to edit Master title style</a:t>
            </a:r>
            <a:endParaRPr lang="en-MX"/>
          </a:p>
        </p:txBody>
      </p:sp>
      <p:sp>
        <p:nvSpPr>
          <p:cNvPr id="3" name="Date Placeholder 2">
            <a:extLst>
              <a:ext uri="{FF2B5EF4-FFF2-40B4-BE49-F238E27FC236}">
                <a16:creationId xmlns:a16="http://schemas.microsoft.com/office/drawing/2014/main" id="{245B28AC-AD4B-BD4F-BB40-303E84E26146}"/>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12C37FBD-40E3-CB4C-A12D-64C3D0D08D7A}"/>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B96C6A74-6351-D746-B35B-3FE4566D7994}"/>
              </a:ext>
            </a:extLst>
          </p:cNvPr>
          <p:cNvSpPr>
            <a:spLocks noGrp="1"/>
          </p:cNvSpPr>
          <p:nvPr>
            <p:ph type="sldNum" sz="quarter" idx="12"/>
          </p:nvPr>
        </p:nvSpPr>
        <p:spPr/>
        <p:txBody>
          <a:bodyPr/>
          <a:lstStyle/>
          <a:p>
            <a:pPr lvl="0"/>
            <a:fld id="{CD01C2A6-3696-1145-BBEC-007D0A42EEF1}" type="slidenum">
              <a:t>‹#›</a:t>
            </a:fld>
            <a:endParaRPr lang="en-US"/>
          </a:p>
        </p:txBody>
      </p:sp>
    </p:spTree>
    <p:extLst>
      <p:ext uri="{BB962C8B-B14F-4D97-AF65-F5344CB8AC3E}">
        <p14:creationId xmlns:p14="http://schemas.microsoft.com/office/powerpoint/2010/main" val="332187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615F4-7820-5946-804D-EF15BC7D1925}"/>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99C03FC5-50C8-2841-BFBC-2FD56DFC7C2D}"/>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7DBD355F-E923-8E4C-A066-90820569E130}"/>
              </a:ext>
            </a:extLst>
          </p:cNvPr>
          <p:cNvSpPr>
            <a:spLocks noGrp="1"/>
          </p:cNvSpPr>
          <p:nvPr>
            <p:ph type="sldNum" sz="quarter" idx="12"/>
          </p:nvPr>
        </p:nvSpPr>
        <p:spPr/>
        <p:txBody>
          <a:bodyPr/>
          <a:lstStyle/>
          <a:p>
            <a:pPr lvl="0"/>
            <a:fld id="{A5BC949B-673D-4141-827C-71414FAB742C}" type="slidenum">
              <a:t>‹#›</a:t>
            </a:fld>
            <a:endParaRPr lang="en-US"/>
          </a:p>
        </p:txBody>
      </p:sp>
    </p:spTree>
    <p:extLst>
      <p:ext uri="{BB962C8B-B14F-4D97-AF65-F5344CB8AC3E}">
        <p14:creationId xmlns:p14="http://schemas.microsoft.com/office/powerpoint/2010/main" val="33251891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0E2E-7DAF-6F47-846E-F155A5802D2E}"/>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MX"/>
          </a:p>
        </p:txBody>
      </p:sp>
      <p:sp>
        <p:nvSpPr>
          <p:cNvPr id="3" name="Content Placeholder 2">
            <a:extLst>
              <a:ext uri="{FF2B5EF4-FFF2-40B4-BE49-F238E27FC236}">
                <a16:creationId xmlns:a16="http://schemas.microsoft.com/office/drawing/2014/main" id="{D8D8C4C1-8A21-8643-85A0-74A51F069491}"/>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Text Placeholder 3">
            <a:extLst>
              <a:ext uri="{FF2B5EF4-FFF2-40B4-BE49-F238E27FC236}">
                <a16:creationId xmlns:a16="http://schemas.microsoft.com/office/drawing/2014/main" id="{2E62C510-E482-0F47-8654-424818DC0936}"/>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75E0B-2143-AB4A-A22B-FAFE1D1515D5}"/>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88B5E69C-3FA3-C940-87DB-9F4068347114}"/>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1952D798-FE3A-FA49-8872-BFD8E1E3AAC4}"/>
              </a:ext>
            </a:extLst>
          </p:cNvPr>
          <p:cNvSpPr>
            <a:spLocks noGrp="1"/>
          </p:cNvSpPr>
          <p:nvPr>
            <p:ph type="sldNum" sz="quarter" idx="12"/>
          </p:nvPr>
        </p:nvSpPr>
        <p:spPr/>
        <p:txBody>
          <a:bodyPr/>
          <a:lstStyle/>
          <a:p>
            <a:pPr lvl="0"/>
            <a:fld id="{48723B31-FF23-EF49-8A70-EEFB54D71B04}" type="slidenum">
              <a:t>‹#›</a:t>
            </a:fld>
            <a:endParaRPr lang="en-US"/>
          </a:p>
        </p:txBody>
      </p:sp>
    </p:spTree>
    <p:extLst>
      <p:ext uri="{BB962C8B-B14F-4D97-AF65-F5344CB8AC3E}">
        <p14:creationId xmlns:p14="http://schemas.microsoft.com/office/powerpoint/2010/main" val="3791140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32095-011D-B844-A636-6F63A56B2BE0}"/>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062DC5DD-3B44-1F49-8BF5-CD1E52A517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D7A1F2E3-5530-BF4E-91CE-76C27276BEBE}"/>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0EBD4C55-DD38-0C45-9E74-E5870E284A55}"/>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0D21574-3AAC-D64C-AA96-66C58241B158}"/>
              </a:ext>
            </a:extLst>
          </p:cNvPr>
          <p:cNvSpPr>
            <a:spLocks noGrp="1"/>
          </p:cNvSpPr>
          <p:nvPr>
            <p:ph type="sldNum" sz="quarter" idx="12"/>
          </p:nvPr>
        </p:nvSpPr>
        <p:spPr/>
        <p:txBody>
          <a:bodyPr/>
          <a:lstStyle/>
          <a:p>
            <a:pPr lvl="0"/>
            <a:fld id="{86292246-667B-DB46-8232-2215F7CBE3FC}" type="slidenum">
              <a:t>‹#›</a:t>
            </a:fld>
            <a:endParaRPr lang="en-US"/>
          </a:p>
        </p:txBody>
      </p:sp>
    </p:spTree>
    <p:extLst>
      <p:ext uri="{BB962C8B-B14F-4D97-AF65-F5344CB8AC3E}">
        <p14:creationId xmlns:p14="http://schemas.microsoft.com/office/powerpoint/2010/main" val="445164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FD1F-CE3D-484E-B650-65F5585A82BE}"/>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MX"/>
          </a:p>
        </p:txBody>
      </p:sp>
      <p:sp>
        <p:nvSpPr>
          <p:cNvPr id="3" name="Picture Placeholder 2">
            <a:extLst>
              <a:ext uri="{FF2B5EF4-FFF2-40B4-BE49-F238E27FC236}">
                <a16:creationId xmlns:a16="http://schemas.microsoft.com/office/drawing/2014/main" id="{EEE6E1D8-386A-8D42-B6EA-EF420CCB3ED2}"/>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A2F5613E-017F-EA4A-9971-DC35E01352B2}"/>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A56171-C473-3E4F-98C3-8CC46B043622}"/>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C8C693A0-03A9-3843-A346-F752E366335F}"/>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4E5D91B8-7895-DE44-9F7D-2FDCFEAFA014}"/>
              </a:ext>
            </a:extLst>
          </p:cNvPr>
          <p:cNvSpPr>
            <a:spLocks noGrp="1"/>
          </p:cNvSpPr>
          <p:nvPr>
            <p:ph type="sldNum" sz="quarter" idx="12"/>
          </p:nvPr>
        </p:nvSpPr>
        <p:spPr/>
        <p:txBody>
          <a:bodyPr/>
          <a:lstStyle/>
          <a:p>
            <a:pPr lvl="0"/>
            <a:fld id="{01E44881-C7EB-3945-96B3-2CD5F219E887}" type="slidenum">
              <a:t>‹#›</a:t>
            </a:fld>
            <a:endParaRPr lang="en-US"/>
          </a:p>
        </p:txBody>
      </p:sp>
    </p:spTree>
    <p:extLst>
      <p:ext uri="{BB962C8B-B14F-4D97-AF65-F5344CB8AC3E}">
        <p14:creationId xmlns:p14="http://schemas.microsoft.com/office/powerpoint/2010/main" val="3892311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E1151-EE1F-2A4A-9B7F-7C45479B3A33}"/>
              </a:ext>
            </a:extLst>
          </p:cNvPr>
          <p:cNvSpPr>
            <a:spLocks noGrp="1"/>
          </p:cNvSpPr>
          <p:nvPr>
            <p:ph type="title"/>
          </p:nvPr>
        </p:nvSpPr>
        <p:spPr/>
        <p:txBody>
          <a:bodyPr/>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69175940-D960-EF47-BF7B-9707D30B33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44DDDADB-861B-6F4D-9A6F-31D646B84B1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382C2CE0-6882-8648-A105-42ACCF05BFEA}"/>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3F806E47-5C32-9040-8C7F-9AF1C36F6447}"/>
              </a:ext>
            </a:extLst>
          </p:cNvPr>
          <p:cNvSpPr>
            <a:spLocks noGrp="1"/>
          </p:cNvSpPr>
          <p:nvPr>
            <p:ph type="sldNum" sz="quarter" idx="12"/>
          </p:nvPr>
        </p:nvSpPr>
        <p:spPr/>
        <p:txBody>
          <a:bodyPr/>
          <a:lstStyle/>
          <a:p>
            <a:pPr lvl="0"/>
            <a:fld id="{0DD6623B-D6D1-2648-B95C-67E4FF97D555}" type="slidenum">
              <a:t>‹#›</a:t>
            </a:fld>
            <a:endParaRPr lang="en-US"/>
          </a:p>
        </p:txBody>
      </p:sp>
    </p:spTree>
    <p:extLst>
      <p:ext uri="{BB962C8B-B14F-4D97-AF65-F5344CB8AC3E}">
        <p14:creationId xmlns:p14="http://schemas.microsoft.com/office/powerpoint/2010/main" val="2231784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8B2604-C40D-2A40-BD4C-1EC578AB3B3A}"/>
              </a:ext>
            </a:extLst>
          </p:cNvPr>
          <p:cNvSpPr>
            <a:spLocks noGrp="1"/>
          </p:cNvSpPr>
          <p:nvPr>
            <p:ph type="title" orient="vert"/>
          </p:nvPr>
        </p:nvSpPr>
        <p:spPr>
          <a:xfrm>
            <a:off x="7308850" y="301625"/>
            <a:ext cx="2266950" cy="5851525"/>
          </a:xfrm>
        </p:spPr>
        <p:txBody>
          <a:bodyPr vert="eaVert"/>
          <a:lstStyle/>
          <a:p>
            <a:r>
              <a:rPr lang="en-US"/>
              <a:t>Click to edit Master title style</a:t>
            </a:r>
            <a:endParaRPr lang="en-MX"/>
          </a:p>
        </p:txBody>
      </p:sp>
      <p:sp>
        <p:nvSpPr>
          <p:cNvPr id="3" name="Vertical Text Placeholder 2">
            <a:extLst>
              <a:ext uri="{FF2B5EF4-FFF2-40B4-BE49-F238E27FC236}">
                <a16:creationId xmlns:a16="http://schemas.microsoft.com/office/drawing/2014/main" id="{553A71F9-DDA5-0243-B2EA-17005B1361A9}"/>
              </a:ext>
            </a:extLst>
          </p:cNvPr>
          <p:cNvSpPr>
            <a:spLocks noGrp="1"/>
          </p:cNvSpPr>
          <p:nvPr>
            <p:ph type="body" orient="vert" idx="1"/>
          </p:nvPr>
        </p:nvSpPr>
        <p:spPr>
          <a:xfrm>
            <a:off x="503238" y="301625"/>
            <a:ext cx="6653212"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Date Placeholder 3">
            <a:extLst>
              <a:ext uri="{FF2B5EF4-FFF2-40B4-BE49-F238E27FC236}">
                <a16:creationId xmlns:a16="http://schemas.microsoft.com/office/drawing/2014/main" id="{1E91AB94-9EBC-6148-AE01-0740FA423B5B}"/>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D8646B11-F235-534B-AF70-D9AC61D2C668}"/>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688B779F-6951-C041-969F-9D1C6E0F6D16}"/>
              </a:ext>
            </a:extLst>
          </p:cNvPr>
          <p:cNvSpPr>
            <a:spLocks noGrp="1"/>
          </p:cNvSpPr>
          <p:nvPr>
            <p:ph type="sldNum" sz="quarter" idx="12"/>
          </p:nvPr>
        </p:nvSpPr>
        <p:spPr/>
        <p:txBody>
          <a:bodyPr/>
          <a:lstStyle/>
          <a:p>
            <a:pPr lvl="0"/>
            <a:fld id="{B7314780-92F9-074E-8F73-76D184F356B9}" type="slidenum">
              <a:t>‹#›</a:t>
            </a:fld>
            <a:endParaRPr lang="en-US"/>
          </a:p>
        </p:txBody>
      </p:sp>
    </p:spTree>
    <p:extLst>
      <p:ext uri="{BB962C8B-B14F-4D97-AF65-F5344CB8AC3E}">
        <p14:creationId xmlns:p14="http://schemas.microsoft.com/office/powerpoint/2010/main" val="792726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C978-0684-DA40-84A6-BC3630EBA28D}"/>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en-MX"/>
          </a:p>
        </p:txBody>
      </p:sp>
      <p:sp>
        <p:nvSpPr>
          <p:cNvPr id="3" name="Text Placeholder 2">
            <a:extLst>
              <a:ext uri="{FF2B5EF4-FFF2-40B4-BE49-F238E27FC236}">
                <a16:creationId xmlns:a16="http://schemas.microsoft.com/office/drawing/2014/main" id="{FA864141-F3E4-3F46-BDFE-E89D60482DC4}"/>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8962AB-44DF-9B46-95BE-7829E3132102}"/>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4F344063-67E0-E043-AF24-E4ADBA63E5B4}"/>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F2E201AD-E0FA-414C-859F-78500719C338}"/>
              </a:ext>
            </a:extLst>
          </p:cNvPr>
          <p:cNvSpPr>
            <a:spLocks noGrp="1"/>
          </p:cNvSpPr>
          <p:nvPr>
            <p:ph type="sldNum" sz="quarter" idx="12"/>
          </p:nvPr>
        </p:nvSpPr>
        <p:spPr/>
        <p:txBody>
          <a:bodyPr/>
          <a:lstStyle/>
          <a:p>
            <a:pPr lvl="0"/>
            <a:fld id="{39F336A4-6E49-0242-937A-9B9BD80284EE}" type="slidenum">
              <a:t>‹#›</a:t>
            </a:fld>
            <a:endParaRPr lang="en-US"/>
          </a:p>
        </p:txBody>
      </p:sp>
    </p:spTree>
    <p:extLst>
      <p:ext uri="{BB962C8B-B14F-4D97-AF65-F5344CB8AC3E}">
        <p14:creationId xmlns:p14="http://schemas.microsoft.com/office/powerpoint/2010/main" val="134007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504D-4F4C-BA4A-8781-6A6F3E2A4B2A}"/>
              </a:ext>
            </a:extLst>
          </p:cNvPr>
          <p:cNvSpPr>
            <a:spLocks noGrp="1"/>
          </p:cNvSpPr>
          <p:nvPr>
            <p:ph type="title"/>
          </p:nvPr>
        </p:nvSpPr>
        <p:spPr/>
        <p:txBody>
          <a:bodyPr/>
          <a:lstStyle/>
          <a:p>
            <a:r>
              <a:rPr lang="en-US"/>
              <a:t>Click to edit Master title style</a:t>
            </a:r>
            <a:endParaRPr lang="en-MX"/>
          </a:p>
        </p:txBody>
      </p:sp>
      <p:sp>
        <p:nvSpPr>
          <p:cNvPr id="3" name="Content Placeholder 2">
            <a:extLst>
              <a:ext uri="{FF2B5EF4-FFF2-40B4-BE49-F238E27FC236}">
                <a16:creationId xmlns:a16="http://schemas.microsoft.com/office/drawing/2014/main" id="{36D8CA09-FE1C-4C4B-B4A2-A2B3B312A029}"/>
              </a:ext>
            </a:extLst>
          </p:cNvPr>
          <p:cNvSpPr>
            <a:spLocks noGrp="1"/>
          </p:cNvSpPr>
          <p:nvPr>
            <p:ph sz="half" idx="1"/>
          </p:nvPr>
        </p:nvSpPr>
        <p:spPr>
          <a:xfrm>
            <a:off x="503238" y="1768475"/>
            <a:ext cx="4359275"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Content Placeholder 3">
            <a:extLst>
              <a:ext uri="{FF2B5EF4-FFF2-40B4-BE49-F238E27FC236}">
                <a16:creationId xmlns:a16="http://schemas.microsoft.com/office/drawing/2014/main" id="{16FFA071-B487-B240-964B-9C1A9A5B6C09}"/>
              </a:ext>
            </a:extLst>
          </p:cNvPr>
          <p:cNvSpPr>
            <a:spLocks noGrp="1"/>
          </p:cNvSpPr>
          <p:nvPr>
            <p:ph sz="half" idx="2"/>
          </p:nvPr>
        </p:nvSpPr>
        <p:spPr>
          <a:xfrm>
            <a:off x="5014913" y="1768475"/>
            <a:ext cx="4359275"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Date Placeholder 4">
            <a:extLst>
              <a:ext uri="{FF2B5EF4-FFF2-40B4-BE49-F238E27FC236}">
                <a16:creationId xmlns:a16="http://schemas.microsoft.com/office/drawing/2014/main" id="{29EF830D-D8E5-BF44-A004-28D93FD4B123}"/>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F8FE373F-DF95-D447-A659-309A357392A5}"/>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8383D27F-D2C3-3A46-A104-7A231FFE87AE}"/>
              </a:ext>
            </a:extLst>
          </p:cNvPr>
          <p:cNvSpPr>
            <a:spLocks noGrp="1"/>
          </p:cNvSpPr>
          <p:nvPr>
            <p:ph type="sldNum" sz="quarter" idx="12"/>
          </p:nvPr>
        </p:nvSpPr>
        <p:spPr/>
        <p:txBody>
          <a:bodyPr/>
          <a:lstStyle/>
          <a:p>
            <a:pPr lvl="0"/>
            <a:fld id="{42AF9F5F-7EE5-1241-8E89-562AC26F22C0}" type="slidenum">
              <a:t>‹#›</a:t>
            </a:fld>
            <a:endParaRPr lang="en-US"/>
          </a:p>
        </p:txBody>
      </p:sp>
    </p:spTree>
    <p:extLst>
      <p:ext uri="{BB962C8B-B14F-4D97-AF65-F5344CB8AC3E}">
        <p14:creationId xmlns:p14="http://schemas.microsoft.com/office/powerpoint/2010/main" val="328180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7D2D5-450B-194C-AE8A-D8F33A65471F}"/>
              </a:ext>
            </a:extLst>
          </p:cNvPr>
          <p:cNvSpPr>
            <a:spLocks noGrp="1"/>
          </p:cNvSpPr>
          <p:nvPr>
            <p:ph type="title"/>
          </p:nvPr>
        </p:nvSpPr>
        <p:spPr>
          <a:xfrm>
            <a:off x="693738" y="403225"/>
            <a:ext cx="8694737" cy="1460500"/>
          </a:xfrm>
        </p:spPr>
        <p:txBody>
          <a:bodyPr/>
          <a:lstStyle/>
          <a:p>
            <a:r>
              <a:rPr lang="en-US"/>
              <a:t>Click to edit Master title style</a:t>
            </a:r>
            <a:endParaRPr lang="en-MX"/>
          </a:p>
        </p:txBody>
      </p:sp>
      <p:sp>
        <p:nvSpPr>
          <p:cNvPr id="3" name="Text Placeholder 2">
            <a:extLst>
              <a:ext uri="{FF2B5EF4-FFF2-40B4-BE49-F238E27FC236}">
                <a16:creationId xmlns:a16="http://schemas.microsoft.com/office/drawing/2014/main" id="{3496D3A7-97D0-614E-BC92-328B9DF959CC}"/>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460BB9-ADF3-5E4E-A765-586A6ADCB044}"/>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5" name="Text Placeholder 4">
            <a:extLst>
              <a:ext uri="{FF2B5EF4-FFF2-40B4-BE49-F238E27FC236}">
                <a16:creationId xmlns:a16="http://schemas.microsoft.com/office/drawing/2014/main" id="{A332C549-4467-C64E-9084-6D9964F2E50D}"/>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EDBE8-489E-5742-A9D8-2BE7B3A38606}"/>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7" name="Date Placeholder 6">
            <a:extLst>
              <a:ext uri="{FF2B5EF4-FFF2-40B4-BE49-F238E27FC236}">
                <a16:creationId xmlns:a16="http://schemas.microsoft.com/office/drawing/2014/main" id="{FA5C4CA1-0B89-4345-86E0-E63B14BA1FC3}"/>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A8D03DFE-C57B-F048-A2B8-DD3A239CDD19}"/>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C5BAE99B-1F09-FC45-ACF4-6BD79328A114}"/>
              </a:ext>
            </a:extLst>
          </p:cNvPr>
          <p:cNvSpPr>
            <a:spLocks noGrp="1"/>
          </p:cNvSpPr>
          <p:nvPr>
            <p:ph type="sldNum" sz="quarter" idx="12"/>
          </p:nvPr>
        </p:nvSpPr>
        <p:spPr/>
        <p:txBody>
          <a:bodyPr/>
          <a:lstStyle/>
          <a:p>
            <a:pPr lvl="0"/>
            <a:fld id="{5A5D975D-DFBC-2246-936D-2F6572D36703}" type="slidenum">
              <a:t>‹#›</a:t>
            </a:fld>
            <a:endParaRPr lang="en-US"/>
          </a:p>
        </p:txBody>
      </p:sp>
    </p:spTree>
    <p:extLst>
      <p:ext uri="{BB962C8B-B14F-4D97-AF65-F5344CB8AC3E}">
        <p14:creationId xmlns:p14="http://schemas.microsoft.com/office/powerpoint/2010/main" val="135112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CC8A-79BF-8D43-B3CE-4366A87D27D3}"/>
              </a:ext>
            </a:extLst>
          </p:cNvPr>
          <p:cNvSpPr>
            <a:spLocks noGrp="1"/>
          </p:cNvSpPr>
          <p:nvPr>
            <p:ph type="title"/>
          </p:nvPr>
        </p:nvSpPr>
        <p:spPr/>
        <p:txBody>
          <a:bodyPr/>
          <a:lstStyle/>
          <a:p>
            <a:r>
              <a:rPr lang="en-US"/>
              <a:t>Click to edit Master title style</a:t>
            </a:r>
            <a:endParaRPr lang="en-MX"/>
          </a:p>
        </p:txBody>
      </p:sp>
      <p:sp>
        <p:nvSpPr>
          <p:cNvPr id="3" name="Date Placeholder 2">
            <a:extLst>
              <a:ext uri="{FF2B5EF4-FFF2-40B4-BE49-F238E27FC236}">
                <a16:creationId xmlns:a16="http://schemas.microsoft.com/office/drawing/2014/main" id="{C4B3063B-81F9-A246-8C14-44BE352D376B}"/>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B556028A-1A1C-F444-8F87-3E0FC04EF456}"/>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8377A815-3D66-2141-8DBC-1E2B6AED8CA4}"/>
              </a:ext>
            </a:extLst>
          </p:cNvPr>
          <p:cNvSpPr>
            <a:spLocks noGrp="1"/>
          </p:cNvSpPr>
          <p:nvPr>
            <p:ph type="sldNum" sz="quarter" idx="12"/>
          </p:nvPr>
        </p:nvSpPr>
        <p:spPr/>
        <p:txBody>
          <a:bodyPr/>
          <a:lstStyle/>
          <a:p>
            <a:pPr lvl="0"/>
            <a:fld id="{D17C23BE-57E3-C743-AD6E-AD1F18CA3DE4}" type="slidenum">
              <a:t>‹#›</a:t>
            </a:fld>
            <a:endParaRPr lang="en-US"/>
          </a:p>
        </p:txBody>
      </p:sp>
    </p:spTree>
    <p:extLst>
      <p:ext uri="{BB962C8B-B14F-4D97-AF65-F5344CB8AC3E}">
        <p14:creationId xmlns:p14="http://schemas.microsoft.com/office/powerpoint/2010/main" val="67549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F1164-8541-954D-9B8D-6A7E333DDFF8}"/>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B075C9EA-301F-E04D-80D3-72B511BA274F}"/>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8C458482-4618-A144-AD8D-BD57F8A078B7}"/>
              </a:ext>
            </a:extLst>
          </p:cNvPr>
          <p:cNvSpPr>
            <a:spLocks noGrp="1"/>
          </p:cNvSpPr>
          <p:nvPr>
            <p:ph type="sldNum" sz="quarter" idx="12"/>
          </p:nvPr>
        </p:nvSpPr>
        <p:spPr/>
        <p:txBody>
          <a:bodyPr/>
          <a:lstStyle/>
          <a:p>
            <a:pPr lvl="0"/>
            <a:fld id="{D8484783-C690-3A4C-9FAC-4CF978018960}" type="slidenum">
              <a:t>‹#›</a:t>
            </a:fld>
            <a:endParaRPr lang="en-US"/>
          </a:p>
        </p:txBody>
      </p:sp>
    </p:spTree>
    <p:extLst>
      <p:ext uri="{BB962C8B-B14F-4D97-AF65-F5344CB8AC3E}">
        <p14:creationId xmlns:p14="http://schemas.microsoft.com/office/powerpoint/2010/main" val="366900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F05E-7BEA-C84C-9EEA-0432BB161162}"/>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MX"/>
          </a:p>
        </p:txBody>
      </p:sp>
      <p:sp>
        <p:nvSpPr>
          <p:cNvPr id="3" name="Content Placeholder 2">
            <a:extLst>
              <a:ext uri="{FF2B5EF4-FFF2-40B4-BE49-F238E27FC236}">
                <a16:creationId xmlns:a16="http://schemas.microsoft.com/office/drawing/2014/main" id="{3CB7BB44-0B10-BB4B-8A20-1BB10CA72E2F}"/>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4" name="Text Placeholder 3">
            <a:extLst>
              <a:ext uri="{FF2B5EF4-FFF2-40B4-BE49-F238E27FC236}">
                <a16:creationId xmlns:a16="http://schemas.microsoft.com/office/drawing/2014/main" id="{35C9C0C6-770C-B14F-B791-291D3318167D}"/>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45AE4-629B-4640-99FF-2DBC54647F5D}"/>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56C7FF0C-57FA-5742-9049-28633C92F30A}"/>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F24AED5F-5092-C346-AC6B-BCAE236F2389}"/>
              </a:ext>
            </a:extLst>
          </p:cNvPr>
          <p:cNvSpPr>
            <a:spLocks noGrp="1"/>
          </p:cNvSpPr>
          <p:nvPr>
            <p:ph type="sldNum" sz="quarter" idx="12"/>
          </p:nvPr>
        </p:nvSpPr>
        <p:spPr/>
        <p:txBody>
          <a:bodyPr/>
          <a:lstStyle/>
          <a:p>
            <a:pPr lvl="0"/>
            <a:fld id="{D72F066A-DEDC-474E-9C46-1AED66BC33E2}" type="slidenum">
              <a:t>‹#›</a:t>
            </a:fld>
            <a:endParaRPr lang="en-US"/>
          </a:p>
        </p:txBody>
      </p:sp>
    </p:spTree>
    <p:extLst>
      <p:ext uri="{BB962C8B-B14F-4D97-AF65-F5344CB8AC3E}">
        <p14:creationId xmlns:p14="http://schemas.microsoft.com/office/powerpoint/2010/main" val="4246093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7E10-56DE-9D4C-846C-78084E6AD607}"/>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MX"/>
          </a:p>
        </p:txBody>
      </p:sp>
      <p:sp>
        <p:nvSpPr>
          <p:cNvPr id="3" name="Picture Placeholder 2">
            <a:extLst>
              <a:ext uri="{FF2B5EF4-FFF2-40B4-BE49-F238E27FC236}">
                <a16:creationId xmlns:a16="http://schemas.microsoft.com/office/drawing/2014/main" id="{946FBED0-66C2-8B4A-9BD6-824BD075BD93}"/>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A8E6001D-284C-0B44-86E3-5B52713EA9BE}"/>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2D870-686B-534E-94B1-61ACB32E89F8}"/>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0AD49529-336D-9044-8707-B80EAD172E5A}"/>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2D2DCAD9-C6D3-3841-ADC1-812E64F25205}"/>
              </a:ext>
            </a:extLst>
          </p:cNvPr>
          <p:cNvSpPr>
            <a:spLocks noGrp="1"/>
          </p:cNvSpPr>
          <p:nvPr>
            <p:ph type="sldNum" sz="quarter" idx="12"/>
          </p:nvPr>
        </p:nvSpPr>
        <p:spPr/>
        <p:txBody>
          <a:bodyPr/>
          <a:lstStyle/>
          <a:p>
            <a:pPr lvl="0"/>
            <a:fld id="{DF31551A-3743-864E-A90D-02CB891E1194}" type="slidenum">
              <a:t>‹#›</a:t>
            </a:fld>
            <a:endParaRPr lang="en-US"/>
          </a:p>
        </p:txBody>
      </p:sp>
    </p:spTree>
    <p:extLst>
      <p:ext uri="{BB962C8B-B14F-4D97-AF65-F5344CB8AC3E}">
        <p14:creationId xmlns:p14="http://schemas.microsoft.com/office/powerpoint/2010/main" val="1787343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558AA-C986-A447-84E7-E59F83E8E15F}"/>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a:extLst>
              <a:ext uri="{FF2B5EF4-FFF2-40B4-BE49-F238E27FC236}">
                <a16:creationId xmlns:a16="http://schemas.microsoft.com/office/drawing/2014/main" id="{9A972B43-A8D5-D543-9FC9-81FFD2ECD0E4}"/>
              </a:ext>
            </a:extLst>
          </p:cNvPr>
          <p:cNvSpPr txBox="1">
            <a:spLocks noGrp="1"/>
          </p:cNvSpPr>
          <p:nvPr>
            <p:ph type="body" idx="1"/>
          </p:nvPr>
        </p:nvSpPr>
        <p:spPr>
          <a:xfrm>
            <a:off x="503999" y="1769040"/>
            <a:ext cx="8870040" cy="4384800"/>
          </a:xfrm>
          <a:prstGeom prst="rect">
            <a:avLst/>
          </a:prstGeom>
          <a:noFill/>
          <a:ln>
            <a:noFill/>
          </a:ln>
        </p:spPr>
        <p:txBody>
          <a:bodyPr lIns="0" tIns="0" rIns="0" bIns="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85365-6548-694E-BC63-0EFDF19B393E}"/>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Times New Roman" pitchFamily="18"/>
                <a:ea typeface="DejaVu Sans" pitchFamily="2"/>
                <a:cs typeface="DejaVu Sans" pitchFamily="2"/>
              </a:defRPr>
            </a:lvl1pPr>
          </a:lstStyle>
          <a:p>
            <a:pPr lvl="0"/>
            <a:endParaRPr lang="en-US"/>
          </a:p>
        </p:txBody>
      </p:sp>
      <p:sp>
        <p:nvSpPr>
          <p:cNvPr id="5" name="Footer Placeholder 4">
            <a:extLst>
              <a:ext uri="{FF2B5EF4-FFF2-40B4-BE49-F238E27FC236}">
                <a16:creationId xmlns:a16="http://schemas.microsoft.com/office/drawing/2014/main" id="{6B80D440-EAA6-1E43-B076-8218E937FAE2}"/>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en-US" sz="1400" kern="1200">
                <a:latin typeface="Times New Roman" pitchFamily="18"/>
                <a:ea typeface="DejaVu Sans" pitchFamily="2"/>
                <a:cs typeface="DejaVu Sans" pitchFamily="2"/>
              </a:defRPr>
            </a:lvl1pPr>
          </a:lstStyle>
          <a:p>
            <a:pPr lvl="0"/>
            <a:endParaRPr lang="en-US"/>
          </a:p>
        </p:txBody>
      </p:sp>
      <p:sp>
        <p:nvSpPr>
          <p:cNvPr id="6" name="Slide Number Placeholder 5">
            <a:extLst>
              <a:ext uri="{FF2B5EF4-FFF2-40B4-BE49-F238E27FC236}">
                <a16:creationId xmlns:a16="http://schemas.microsoft.com/office/drawing/2014/main" id="{F3CCB5B0-5DCE-1A48-8DA0-DC7C584F862C}"/>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DejaVu Sans" pitchFamily="2"/>
                <a:cs typeface="DejaVu Sans" pitchFamily="2"/>
              </a:defRPr>
            </a:lvl1pPr>
          </a:lstStyle>
          <a:p>
            <a:pPr lvl="0"/>
            <a:fld id="{0178B924-79A3-AA4A-9AA3-06CB593B38C8}"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hangingPunct="0">
        <a:tabLst/>
        <a:defRPr lang="en-US" sz="4400" b="0" i="0" u="none" strike="noStrike" kern="1200">
          <a:ln>
            <a:noFill/>
          </a:ln>
          <a:latin typeface="Arial" pitchFamily="18"/>
        </a:defRPr>
      </a:lvl1pPr>
    </p:titleStyle>
    <p:bodyStyle>
      <a:lvl1pPr marL="0" marR="0" indent="0" rtl="0" hangingPunct="0">
        <a:spcBef>
          <a:spcPts val="0"/>
        </a:spcBef>
        <a:spcAft>
          <a:spcPts val="1414"/>
        </a:spcAft>
        <a:tabLst/>
        <a:defRPr lang="en-US" sz="3200" b="0" i="0" u="none" strike="noStrike" kern="1200">
          <a:ln>
            <a:noFill/>
          </a:ln>
          <a:latin typeface="Arial"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AB1EEA2-9AB7-1D4D-ACDE-8E509147A636}"/>
              </a:ext>
            </a:extLst>
          </p:cNvPr>
          <p:cNvPicPr>
            <a:picLocks noChangeAspect="1"/>
          </p:cNvPicPr>
          <p:nvPr/>
        </p:nvPicPr>
        <p:blipFill>
          <a:blip r:embed="rId13">
            <a:lum/>
            <a:alphaModFix/>
            <a:extLst>
              <a:ext uri="{96DAC541-7B7A-43D3-8B79-37D633B846F1}">
                <asvg:svgBlip xmlns:asvg="http://schemas.microsoft.com/office/drawing/2016/SVG/main" r:embed="rId14"/>
              </a:ext>
            </a:extLst>
          </a:blip>
          <a:srcRect/>
          <a:stretch>
            <a:fillRect/>
          </a:stretch>
        </p:blipFill>
        <p:spPr>
          <a:xfrm>
            <a:off x="360" y="360"/>
            <a:ext cx="10078920" cy="7564320"/>
          </a:xfrm>
          <a:prstGeom prst="rect">
            <a:avLst/>
          </a:prstGeom>
          <a:noFill/>
          <a:ln>
            <a:noFill/>
          </a:ln>
        </p:spPr>
      </p:pic>
      <p:sp>
        <p:nvSpPr>
          <p:cNvPr id="3" name="Title Placeholder 2">
            <a:extLst>
              <a:ext uri="{FF2B5EF4-FFF2-40B4-BE49-F238E27FC236}">
                <a16:creationId xmlns:a16="http://schemas.microsoft.com/office/drawing/2014/main" id="{DBAFBC71-D7C0-DE41-861E-42B287C2D1F9}"/>
              </a:ext>
            </a:extLst>
          </p:cNvPr>
          <p:cNvSpPr txBox="1">
            <a:spLocks noGrp="1"/>
          </p:cNvSpPr>
          <p:nvPr>
            <p:ph type="title"/>
          </p:nvPr>
        </p:nvSpPr>
        <p:spPr>
          <a:xfrm>
            <a:off x="503999" y="300960"/>
            <a:ext cx="9071640" cy="790200"/>
          </a:xfrm>
          <a:prstGeom prst="rect">
            <a:avLst/>
          </a:prstGeom>
          <a:noFill/>
          <a:ln>
            <a:noFill/>
          </a:ln>
        </p:spPr>
        <p:txBody>
          <a:bodyPr lIns="0" tIns="0" rIns="0" bIns="0" anchor="ctr"/>
          <a:lstStyle/>
          <a:p>
            <a:endParaRPr lang="en-US"/>
          </a:p>
        </p:txBody>
      </p:sp>
      <p:sp>
        <p:nvSpPr>
          <p:cNvPr id="4" name="Text Placeholder 3">
            <a:extLst>
              <a:ext uri="{FF2B5EF4-FFF2-40B4-BE49-F238E27FC236}">
                <a16:creationId xmlns:a16="http://schemas.microsoft.com/office/drawing/2014/main" id="{A6AAA654-EA2D-CE40-B5E5-F5D343006226}"/>
              </a:ext>
            </a:extLst>
          </p:cNvPr>
          <p:cNvSpPr txBox="1">
            <a:spLocks noGrp="1"/>
          </p:cNvSpPr>
          <p:nvPr>
            <p:ph type="body" idx="1"/>
          </p:nvPr>
        </p:nvSpPr>
        <p:spPr>
          <a:xfrm>
            <a:off x="503999" y="1768680"/>
            <a:ext cx="8870040" cy="4384800"/>
          </a:xfrm>
          <a:prstGeom prst="rect">
            <a:avLst/>
          </a:prstGeom>
          <a:noFill/>
          <a:ln>
            <a:noFill/>
          </a:ln>
        </p:spPr>
        <p:txBody>
          <a:bodyPr lIns="0" tIns="0" rIns="0" bIns="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34421-7B68-104A-B405-8E6A52808D85}"/>
              </a:ext>
            </a:extLst>
          </p:cNvPr>
          <p:cNvSpPr txBox="1">
            <a:spLocks noGrp="1"/>
          </p:cNvSpPr>
          <p:nvPr>
            <p:ph type="dt" sz="half" idx="2"/>
          </p:nvPr>
        </p:nvSpPr>
        <p:spPr>
          <a:xfrm>
            <a:off x="503999" y="6886440"/>
            <a:ext cx="2348280" cy="521280"/>
          </a:xfrm>
          <a:prstGeom prst="rect">
            <a:avLst/>
          </a:prstGeom>
          <a:noFill/>
          <a:ln>
            <a:noFill/>
          </a:ln>
        </p:spPr>
        <p:txBody>
          <a:bodyPr lIns="0" tIns="0" rIns="0" bIns="0" anchorCtr="0">
            <a:noAutofit/>
          </a:bodyPr>
          <a:lstStyle>
            <a:lvl1pPr lvl="0" rtl="0" hangingPunct="0">
              <a:buNone/>
              <a:tabLst/>
              <a:defRPr lang="en-US" sz="1400" kern="1200">
                <a:latin typeface="Times New Roman" pitchFamily="18"/>
                <a:ea typeface="DejaVu Sans" pitchFamily="2"/>
                <a:cs typeface="DejaVu Sans" pitchFamily="2"/>
              </a:defRPr>
            </a:lvl1pPr>
          </a:lstStyle>
          <a:p>
            <a:pPr lvl="0"/>
            <a:endParaRPr lang="en-US"/>
          </a:p>
        </p:txBody>
      </p:sp>
      <p:sp>
        <p:nvSpPr>
          <p:cNvPr id="6" name="Footer Placeholder 5">
            <a:extLst>
              <a:ext uri="{FF2B5EF4-FFF2-40B4-BE49-F238E27FC236}">
                <a16:creationId xmlns:a16="http://schemas.microsoft.com/office/drawing/2014/main" id="{BF4B467C-D40E-0947-BEAE-B5F559F99297}"/>
              </a:ext>
            </a:extLst>
          </p:cNvPr>
          <p:cNvSpPr txBox="1">
            <a:spLocks noGrp="1"/>
          </p:cNvSpPr>
          <p:nvPr>
            <p:ph type="ftr" sz="quarter" idx="3"/>
          </p:nvPr>
        </p:nvSpPr>
        <p:spPr>
          <a:xfrm>
            <a:off x="3447000" y="6886440"/>
            <a:ext cx="3195000" cy="521280"/>
          </a:xfrm>
          <a:prstGeom prst="rect">
            <a:avLst/>
          </a:prstGeom>
          <a:noFill/>
          <a:ln>
            <a:noFill/>
          </a:ln>
        </p:spPr>
        <p:txBody>
          <a:bodyPr lIns="0" tIns="0" rIns="0" bIns="0" anchorCtr="0">
            <a:noAutofit/>
          </a:bodyPr>
          <a:lstStyle>
            <a:lvl1pPr lvl="0" algn="ctr" rtl="0" hangingPunct="0">
              <a:buNone/>
              <a:tabLst/>
              <a:defRPr lang="en-US" sz="1400" kern="1200">
                <a:latin typeface="Times New Roman" pitchFamily="18"/>
                <a:ea typeface="DejaVu Sans" pitchFamily="2"/>
                <a:cs typeface="DejaVu Sans" pitchFamily="2"/>
              </a:defRPr>
            </a:lvl1pPr>
          </a:lstStyle>
          <a:p>
            <a:pPr lvl="0"/>
            <a:endParaRPr lang="en-US"/>
          </a:p>
        </p:txBody>
      </p:sp>
      <p:sp>
        <p:nvSpPr>
          <p:cNvPr id="7" name="Slide Number Placeholder 6">
            <a:extLst>
              <a:ext uri="{FF2B5EF4-FFF2-40B4-BE49-F238E27FC236}">
                <a16:creationId xmlns:a16="http://schemas.microsoft.com/office/drawing/2014/main" id="{25FEC012-E74B-AB4B-A9DE-5A8AD48756E0}"/>
              </a:ext>
            </a:extLst>
          </p:cNvPr>
          <p:cNvSpPr txBox="1">
            <a:spLocks noGrp="1"/>
          </p:cNvSpPr>
          <p:nvPr>
            <p:ph type="sldNum" sz="quarter" idx="4"/>
          </p:nvPr>
        </p:nvSpPr>
        <p:spPr>
          <a:xfrm>
            <a:off x="7227000" y="6886440"/>
            <a:ext cx="2348280" cy="52128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DejaVu Sans" pitchFamily="2"/>
                <a:cs typeface="DejaVu Sans" pitchFamily="2"/>
              </a:defRPr>
            </a:lvl1pPr>
          </a:lstStyle>
          <a:p>
            <a:pPr lvl="0"/>
            <a:fld id="{87E4EE13-EF6B-1341-BD80-8F9BDEE4A171}" type="slidenum">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hangingPunct="0">
        <a:tabLst/>
        <a:defRPr lang="en-US" sz="4140" b="0" i="0" u="none" strike="noStrike" kern="1200">
          <a:ln>
            <a:noFill/>
          </a:ln>
          <a:solidFill>
            <a:srgbClr val="FFFFFF"/>
          </a:solidFill>
          <a:latin typeface="Liberation Sans" pitchFamily="18"/>
        </a:defRPr>
      </a:lvl1pPr>
    </p:titleStyle>
    <p:bodyStyle>
      <a:lvl1pPr marL="0" marR="0" indent="0" rtl="0" hangingPunct="0">
        <a:spcBef>
          <a:spcPts val="0"/>
        </a:spcBef>
        <a:spcAft>
          <a:spcPts val="1412"/>
        </a:spcAft>
        <a:tabLst/>
        <a:defRPr lang="en-US" sz="3200" b="0" i="0" u="none" strike="noStrike" kern="1200">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harveyalferez.com/"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hyperlink" Target="http://www.youtube.com/watch?v=n-YbJi4EPxc"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vGwemZhPlsA"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363A41-8819-664A-B4DE-7DB273A3C4A1}"/>
              </a:ext>
            </a:extLst>
          </p:cNvPr>
          <p:cNvSpPr txBox="1">
            <a:spLocks noGrp="1"/>
          </p:cNvSpPr>
          <p:nvPr>
            <p:ph type="subTitle" idx="4294967295"/>
          </p:nvPr>
        </p:nvSpPr>
        <p:spPr>
          <a:xfrm>
            <a:off x="503999" y="1273214"/>
            <a:ext cx="9071640" cy="3259905"/>
          </a:xfrm>
        </p:spPr>
        <p:txBody>
          <a:bodyPr anchor="ctr"/>
          <a:lstStyle/>
          <a:p>
            <a:pPr lvl="0" algn="ctr"/>
            <a:r>
              <a:rPr lang="en-US" sz="4400" b="1" dirty="0"/>
              <a:t>Artificial Neural Networks</a:t>
            </a:r>
          </a:p>
          <a:p>
            <a:pPr lvl="0" algn="ctr"/>
            <a:endParaRPr lang="en-US" b="1" dirty="0"/>
          </a:p>
          <a:p>
            <a:pPr lvl="0" algn="ctr"/>
            <a:r>
              <a:rPr lang="en-US" b="1" dirty="0"/>
              <a:t>Harvey </a:t>
            </a:r>
            <a:r>
              <a:rPr lang="en-US" b="1" dirty="0" err="1"/>
              <a:t>Alférez</a:t>
            </a:r>
            <a:r>
              <a:rPr lang="en-US" b="1" dirty="0"/>
              <a:t>, PhD</a:t>
            </a:r>
          </a:p>
          <a:p>
            <a:pPr lvl="0" algn="ctr"/>
            <a:endParaRPr lang="en-US" b="1" dirty="0"/>
          </a:p>
          <a:p>
            <a:pPr lvl="0" algn="ctr"/>
            <a:r>
              <a:rPr lang="en-US" sz="2200" b="1" dirty="0">
                <a:hlinkClick r:id="rId3"/>
              </a:rPr>
              <a:t>www.harveyalferez.com</a:t>
            </a:r>
          </a:p>
        </p:txBody>
      </p:sp>
      <p:pic>
        <p:nvPicPr>
          <p:cNvPr id="3" name="Picture 2">
            <a:extLst>
              <a:ext uri="{FF2B5EF4-FFF2-40B4-BE49-F238E27FC236}">
                <a16:creationId xmlns:a16="http://schemas.microsoft.com/office/drawing/2014/main" id="{9266E771-1A35-CE4A-A60A-CDEC9831D40B}"/>
              </a:ext>
            </a:extLst>
          </p:cNvPr>
          <p:cNvPicPr>
            <a:picLocks noChangeAspect="1"/>
          </p:cNvPicPr>
          <p:nvPr/>
        </p:nvPicPr>
        <p:blipFill>
          <a:blip r:embed="rId4">
            <a:lum/>
            <a:alphaModFix/>
          </a:blip>
          <a:srcRect/>
          <a:stretch>
            <a:fillRect/>
          </a:stretch>
        </p:blipFill>
        <p:spPr>
          <a:xfrm>
            <a:off x="3236400" y="4533120"/>
            <a:ext cx="3779640" cy="28346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86AFE-3750-8E40-A267-178C23FA0B58}"/>
              </a:ext>
            </a:extLst>
          </p:cNvPr>
          <p:cNvPicPr>
            <a:picLocks noChangeAspect="1"/>
          </p:cNvPicPr>
          <p:nvPr/>
        </p:nvPicPr>
        <p:blipFill>
          <a:blip r:embed="rId3">
            <a:lum/>
            <a:alphaModFix/>
          </a:blip>
          <a:srcRect/>
          <a:stretch>
            <a:fillRect/>
          </a:stretch>
        </p:blipFill>
        <p:spPr>
          <a:xfrm>
            <a:off x="3436200" y="2743199"/>
            <a:ext cx="4610520" cy="3458160"/>
          </a:xfrm>
          <a:prstGeom prst="rect">
            <a:avLst/>
          </a:prstGeom>
          <a:noFill/>
          <a:ln>
            <a:noFill/>
          </a:ln>
        </p:spPr>
      </p:pic>
      <p:sp>
        <p:nvSpPr>
          <p:cNvPr id="3" name="Title 2">
            <a:extLst>
              <a:ext uri="{FF2B5EF4-FFF2-40B4-BE49-F238E27FC236}">
                <a16:creationId xmlns:a16="http://schemas.microsoft.com/office/drawing/2014/main" id="{80D92632-717E-B449-B045-B850A3469162}"/>
              </a:ext>
            </a:extLst>
          </p:cNvPr>
          <p:cNvSpPr txBox="1">
            <a:spLocks noGrp="1"/>
          </p:cNvSpPr>
          <p:nvPr>
            <p:ph type="title" idx="4294967295"/>
          </p:nvPr>
        </p:nvSpPr>
        <p:spPr/>
        <p:txBody>
          <a:bodyPr>
            <a:spAutoFit/>
          </a:bodyPr>
          <a:lstStyle/>
          <a:p>
            <a:pPr lvl="0"/>
            <a:r>
              <a:rPr lang="en-US"/>
              <a:t>Overview of Neural Networks (Cont.)</a:t>
            </a:r>
          </a:p>
        </p:txBody>
      </p:sp>
      <p:pic>
        <p:nvPicPr>
          <p:cNvPr id="4" name="Picture 3">
            <a:extLst>
              <a:ext uri="{FF2B5EF4-FFF2-40B4-BE49-F238E27FC236}">
                <a16:creationId xmlns:a16="http://schemas.microsoft.com/office/drawing/2014/main" id="{34252A88-3D53-3A43-AF9B-19D4958759D7}"/>
              </a:ext>
            </a:extLst>
          </p:cNvPr>
          <p:cNvPicPr>
            <a:picLocks noChangeAspect="1"/>
          </p:cNvPicPr>
          <p:nvPr/>
        </p:nvPicPr>
        <p:blipFill>
          <a:blip r:embed="rId4">
            <a:lum/>
            <a:alphaModFix/>
          </a:blip>
          <a:srcRect/>
          <a:stretch>
            <a:fillRect/>
          </a:stretch>
        </p:blipFill>
        <p:spPr>
          <a:xfrm>
            <a:off x="345600" y="1554479"/>
            <a:ext cx="3952080" cy="3952080"/>
          </a:xfrm>
          <a:prstGeom prst="rect">
            <a:avLst/>
          </a:prstGeom>
          <a:noFill/>
          <a:ln>
            <a:noFill/>
          </a:ln>
        </p:spPr>
      </p:pic>
      <p:pic>
        <p:nvPicPr>
          <p:cNvPr id="5" name="Picture 4">
            <a:extLst>
              <a:ext uri="{FF2B5EF4-FFF2-40B4-BE49-F238E27FC236}">
                <a16:creationId xmlns:a16="http://schemas.microsoft.com/office/drawing/2014/main" id="{EC4AD066-85C9-6D49-97F8-8F6DE15789E2}"/>
              </a:ext>
            </a:extLst>
          </p:cNvPr>
          <p:cNvPicPr>
            <a:picLocks noChangeAspect="1"/>
          </p:cNvPicPr>
          <p:nvPr/>
        </p:nvPicPr>
        <p:blipFill>
          <a:blip r:embed="rId5">
            <a:lum/>
            <a:alphaModFix/>
          </a:blip>
          <a:srcRect/>
          <a:stretch>
            <a:fillRect/>
          </a:stretch>
        </p:blipFill>
        <p:spPr>
          <a:xfrm>
            <a:off x="7063560" y="4754879"/>
            <a:ext cx="2811960" cy="27331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8958-EEE8-B04D-9C87-0313F257AD25}"/>
              </a:ext>
            </a:extLst>
          </p:cNvPr>
          <p:cNvSpPr txBox="1">
            <a:spLocks noGrp="1"/>
          </p:cNvSpPr>
          <p:nvPr>
            <p:ph type="title" idx="4294967295"/>
          </p:nvPr>
        </p:nvSpPr>
        <p:spPr/>
        <p:txBody>
          <a:bodyPr/>
          <a:lstStyle/>
          <a:p>
            <a:pPr lvl="0"/>
            <a:r>
              <a:rPr lang="en-US" sz="3200"/>
              <a:t>How is a Biological Neural Network Constructed?</a:t>
            </a:r>
          </a:p>
        </p:txBody>
      </p:sp>
      <p:sp>
        <p:nvSpPr>
          <p:cNvPr id="3" name="Text Placeholder 2">
            <a:extLst>
              <a:ext uri="{FF2B5EF4-FFF2-40B4-BE49-F238E27FC236}">
                <a16:creationId xmlns:a16="http://schemas.microsoft.com/office/drawing/2014/main" id="{6055B19E-943D-1748-A2EB-43151BC3C30C}"/>
              </a:ext>
            </a:extLst>
          </p:cNvPr>
          <p:cNvSpPr txBox="1">
            <a:spLocks noGrp="1"/>
          </p:cNvSpPr>
          <p:nvPr>
            <p:ph type="body" idx="4294967295"/>
          </p:nvPr>
        </p:nvSpPr>
        <p:spPr/>
        <p:txBody>
          <a:bodyPr/>
          <a:lstStyle/>
          <a:p>
            <a:pPr lvl="0">
              <a:buSzPct val="45000"/>
              <a:buFont typeface="StarSymbol"/>
              <a:buChar char="●"/>
            </a:pPr>
            <a:r>
              <a:rPr lang="en-US" dirty="0"/>
              <a:t>The term </a:t>
            </a:r>
            <a:r>
              <a:rPr lang="en-US" b="1" dirty="0"/>
              <a:t>neural network</a:t>
            </a:r>
            <a:r>
              <a:rPr lang="en-US" dirty="0"/>
              <a:t>, as it is normally used, is actually a misnomer.</a:t>
            </a:r>
          </a:p>
          <a:p>
            <a:pPr marL="0" lvl="1" indent="0" hangingPunct="0">
              <a:spcBef>
                <a:spcPts val="0"/>
              </a:spcBef>
              <a:spcAft>
                <a:spcPts val="1412"/>
              </a:spcAft>
              <a:buSzPct val="75000"/>
              <a:buFont typeface="StarSymbol"/>
              <a:buChar char="–"/>
            </a:pPr>
            <a:r>
              <a:rPr lang="en-US" sz="3200" dirty="0">
                <a:latin typeface="Liberation Sans" pitchFamily="18"/>
              </a:rPr>
              <a:t>Computers attempt to </a:t>
            </a:r>
            <a:r>
              <a:rPr lang="en-US" sz="3200" b="1" dirty="0">
                <a:latin typeface="Liberation Sans" pitchFamily="18"/>
              </a:rPr>
              <a:t>simulate</a:t>
            </a:r>
            <a:r>
              <a:rPr lang="en-US" sz="3200" dirty="0">
                <a:latin typeface="Liberation Sans" pitchFamily="18"/>
              </a:rPr>
              <a:t> biological neural networks by implementing artificial neural networks.</a:t>
            </a:r>
          </a:p>
          <a:p>
            <a:pPr marL="0" lvl="1" indent="0" hangingPunct="0">
              <a:spcBef>
                <a:spcPts val="0"/>
              </a:spcBef>
              <a:spcAft>
                <a:spcPts val="1412"/>
              </a:spcAft>
              <a:buSzPct val="75000"/>
              <a:buFont typeface="StarSymbol"/>
              <a:buChar char="–"/>
            </a:pPr>
            <a:r>
              <a:rPr lang="en-US" sz="3200" dirty="0">
                <a:latin typeface="Liberation Sans" pitchFamily="18"/>
              </a:rPr>
              <a:t>However, most publications use the term “neural network,” rather than “</a:t>
            </a:r>
            <a:r>
              <a:rPr lang="en-US" sz="3200" b="1" dirty="0">
                <a:latin typeface="Liberation Sans" pitchFamily="18"/>
              </a:rPr>
              <a:t>artificial neural network</a:t>
            </a:r>
            <a:r>
              <a:rPr lang="en-US" sz="3200" dirty="0">
                <a:latin typeface="Liberation Sans" pitchFamily="18"/>
              </a:rPr>
              <a:t>” (ANN).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4F3F-CAA6-BF4D-BDE2-D2FCCDCE0587}"/>
              </a:ext>
            </a:extLst>
          </p:cNvPr>
          <p:cNvSpPr txBox="1">
            <a:spLocks noGrp="1"/>
          </p:cNvSpPr>
          <p:nvPr>
            <p:ph type="title" idx="4294967295"/>
          </p:nvPr>
        </p:nvSpPr>
        <p:spPr>
          <a:xfrm>
            <a:off x="503999" y="241560"/>
            <a:ext cx="9071640" cy="909000"/>
          </a:xfrm>
        </p:spPr>
        <p:txBody>
          <a:bodyPr/>
          <a:lstStyle/>
          <a:p>
            <a:pPr lvl="0"/>
            <a:r>
              <a:rPr lang="en-US" sz="3200"/>
              <a:t>How is a Biological Neural Network Constructed? (Cont.)</a:t>
            </a:r>
          </a:p>
        </p:txBody>
      </p:sp>
      <p:sp>
        <p:nvSpPr>
          <p:cNvPr id="3" name="Text Placeholder 2">
            <a:extLst>
              <a:ext uri="{FF2B5EF4-FFF2-40B4-BE49-F238E27FC236}">
                <a16:creationId xmlns:a16="http://schemas.microsoft.com/office/drawing/2014/main" id="{CD4FF6A1-0869-3646-8D6C-8A444B0F7E68}"/>
              </a:ext>
            </a:extLst>
          </p:cNvPr>
          <p:cNvSpPr txBox="1">
            <a:spLocks noGrp="1"/>
          </p:cNvSpPr>
          <p:nvPr>
            <p:ph type="body" idx="4294967295"/>
          </p:nvPr>
        </p:nvSpPr>
        <p:spPr>
          <a:xfrm>
            <a:off x="3831839" y="1768680"/>
            <a:ext cx="6082200" cy="5455080"/>
          </a:xfrm>
        </p:spPr>
        <p:txBody>
          <a:bodyPr/>
          <a:lstStyle/>
          <a:p>
            <a:pPr lvl="0">
              <a:buSzPct val="45000"/>
              <a:buFont typeface="StarSymbol"/>
              <a:buChar char="●"/>
            </a:pPr>
            <a:r>
              <a:rPr lang="en-US"/>
              <a:t>To construct a </a:t>
            </a:r>
            <a:r>
              <a:rPr lang="en-US" b="1"/>
              <a:t>computer</a:t>
            </a:r>
            <a:r>
              <a:rPr lang="en-US"/>
              <a:t> capable of “</a:t>
            </a:r>
            <a:r>
              <a:rPr lang="en-US" b="1"/>
              <a:t>human-like thought</a:t>
            </a:r>
            <a:r>
              <a:rPr lang="en-US"/>
              <a:t>,” researchers have used the only working model they have available—the </a:t>
            </a:r>
            <a:r>
              <a:rPr lang="en-US" b="1"/>
              <a:t>human brain</a:t>
            </a:r>
            <a:r>
              <a:rPr lang="en-US"/>
              <a:t>.</a:t>
            </a:r>
          </a:p>
          <a:p>
            <a:pPr marL="0" lvl="1" indent="0" hangingPunct="0">
              <a:spcBef>
                <a:spcPts val="0"/>
              </a:spcBef>
              <a:spcAft>
                <a:spcPts val="1412"/>
              </a:spcAft>
              <a:buSzPct val="75000"/>
              <a:buFont typeface="StarSymbol"/>
              <a:buChar char="–"/>
            </a:pPr>
            <a:r>
              <a:rPr lang="en-US" sz="3200">
                <a:latin typeface="Liberation Sans" pitchFamily="18"/>
              </a:rPr>
              <a:t>However, the human brain as a whole is far </a:t>
            </a:r>
            <a:r>
              <a:rPr lang="en-US" sz="3200" b="1">
                <a:latin typeface="Liberation Sans" pitchFamily="18"/>
              </a:rPr>
              <a:t>too complex to model</a:t>
            </a:r>
            <a:r>
              <a:rPr lang="en-US" sz="3200">
                <a:latin typeface="Liberation Sans" pitchFamily="18"/>
              </a:rPr>
              <a:t>.</a:t>
            </a:r>
          </a:p>
          <a:p>
            <a:pPr marL="0" lvl="1" indent="0" hangingPunct="0">
              <a:spcBef>
                <a:spcPts val="0"/>
              </a:spcBef>
              <a:spcAft>
                <a:spcPts val="1412"/>
              </a:spcAft>
              <a:buSzPct val="75000"/>
              <a:buFont typeface="StarSymbol"/>
              <a:buChar char="–"/>
            </a:pPr>
            <a:r>
              <a:rPr lang="en-US" sz="3200">
                <a:latin typeface="Liberation Sans" pitchFamily="18"/>
              </a:rPr>
              <a:t>Rather, the </a:t>
            </a:r>
            <a:r>
              <a:rPr lang="en-US" sz="3200" b="1">
                <a:latin typeface="Liberation Sans" pitchFamily="18"/>
              </a:rPr>
              <a:t>individual cells</a:t>
            </a:r>
            <a:r>
              <a:rPr lang="en-US" sz="3200">
                <a:latin typeface="Liberation Sans" pitchFamily="18"/>
              </a:rPr>
              <a:t> that make up the human brain are studied: </a:t>
            </a:r>
            <a:r>
              <a:rPr lang="en-US" sz="3200" b="1">
                <a:latin typeface="Liberation Sans" pitchFamily="18"/>
              </a:rPr>
              <a:t>neuron cells</a:t>
            </a:r>
            <a:r>
              <a:rPr lang="en-US" sz="3200">
                <a:latin typeface="Liberation Sans" pitchFamily="18"/>
              </a:rPr>
              <a:t>.</a:t>
            </a:r>
          </a:p>
        </p:txBody>
      </p:sp>
      <p:pic>
        <p:nvPicPr>
          <p:cNvPr id="4" name="Picture 3">
            <a:extLst>
              <a:ext uri="{FF2B5EF4-FFF2-40B4-BE49-F238E27FC236}">
                <a16:creationId xmlns:a16="http://schemas.microsoft.com/office/drawing/2014/main" id="{4FD909C3-4A13-0D42-84EE-0B45845BA525}"/>
              </a:ext>
            </a:extLst>
          </p:cNvPr>
          <p:cNvPicPr>
            <a:picLocks noChangeAspect="1"/>
          </p:cNvPicPr>
          <p:nvPr/>
        </p:nvPicPr>
        <p:blipFill>
          <a:blip r:embed="rId3">
            <a:lum/>
            <a:alphaModFix/>
          </a:blip>
          <a:srcRect/>
          <a:stretch>
            <a:fillRect/>
          </a:stretch>
        </p:blipFill>
        <p:spPr>
          <a:xfrm>
            <a:off x="182881" y="3060000"/>
            <a:ext cx="3445400" cy="26463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0914-F9F6-9241-99F4-47B8FF81CB56}"/>
              </a:ext>
            </a:extLst>
          </p:cNvPr>
          <p:cNvSpPr txBox="1">
            <a:spLocks noGrp="1"/>
          </p:cNvSpPr>
          <p:nvPr>
            <p:ph type="title" idx="4294967295"/>
          </p:nvPr>
        </p:nvSpPr>
        <p:spPr>
          <a:xfrm>
            <a:off x="503999" y="241560"/>
            <a:ext cx="9071640" cy="909000"/>
          </a:xfrm>
        </p:spPr>
        <p:txBody>
          <a:bodyPr/>
          <a:lstStyle/>
          <a:p>
            <a:pPr lvl="0"/>
            <a:r>
              <a:rPr lang="en-US" sz="3200"/>
              <a:t>How is a Biological Neural Network Constructed?(Cont.)</a:t>
            </a:r>
          </a:p>
        </p:txBody>
      </p:sp>
      <p:sp>
        <p:nvSpPr>
          <p:cNvPr id="4" name="TextBox 3">
            <a:extLst>
              <a:ext uri="{FF2B5EF4-FFF2-40B4-BE49-F238E27FC236}">
                <a16:creationId xmlns:a16="http://schemas.microsoft.com/office/drawing/2014/main" id="{856CD4BE-2B4F-CA4A-99E8-22B2AB8AD5F4}"/>
              </a:ext>
            </a:extLst>
          </p:cNvPr>
          <p:cNvSpPr txBox="1"/>
          <p:nvPr/>
        </p:nvSpPr>
        <p:spPr>
          <a:xfrm>
            <a:off x="2045880" y="6492240"/>
            <a:ext cx="6000840" cy="602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DejaVu Sans" pitchFamily="2"/>
                <a:cs typeface="Lohit Hindi" pitchFamily="2"/>
              </a:rPr>
              <a:t>The signal, transmitted by a neuron, is an analog signal. </a:t>
            </a:r>
          </a:p>
          <a:p>
            <a:pPr marL="0" marR="0" lvl="0" indent="0" algn="ctr" rtl="0" hangingPunct="0">
              <a:lnSpc>
                <a:spcPct val="100000"/>
              </a:lnSpc>
              <a:spcBef>
                <a:spcPts val="0"/>
              </a:spcBef>
              <a:spcAft>
                <a:spcPts val="0"/>
              </a:spcAft>
              <a:buNone/>
              <a:tabLst/>
            </a:pPr>
            <a:r>
              <a:rPr lang="en-US" sz="1800" b="0" i="0" u="none" strike="noStrike" kern="1200" dirty="0">
                <a:ln>
                  <a:noFill/>
                </a:ln>
                <a:latin typeface="Arial" pitchFamily="18"/>
                <a:ea typeface="DejaVu Sans" pitchFamily="2"/>
                <a:cs typeface="Lohit Hindi" pitchFamily="2"/>
              </a:rPr>
              <a:t>Biological neural networks are analog.</a:t>
            </a:r>
          </a:p>
        </p:txBody>
      </p:sp>
      <p:pic>
        <p:nvPicPr>
          <p:cNvPr id="1026" name="Picture 2">
            <a:extLst>
              <a:ext uri="{FF2B5EF4-FFF2-40B4-BE49-F238E27FC236}">
                <a16:creationId xmlns:a16="http://schemas.microsoft.com/office/drawing/2014/main" id="{F288E77D-D231-264E-A848-D3F6F0C84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559" y="1410583"/>
            <a:ext cx="6763506" cy="49155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570A-ED56-D94C-BF7C-86244039CA70}"/>
              </a:ext>
            </a:extLst>
          </p:cNvPr>
          <p:cNvSpPr txBox="1">
            <a:spLocks noGrp="1"/>
          </p:cNvSpPr>
          <p:nvPr>
            <p:ph type="title" idx="4294967295"/>
          </p:nvPr>
        </p:nvSpPr>
        <p:spPr>
          <a:xfrm>
            <a:off x="503999" y="241560"/>
            <a:ext cx="9071640" cy="909000"/>
          </a:xfrm>
        </p:spPr>
        <p:txBody>
          <a:bodyPr/>
          <a:lstStyle/>
          <a:p>
            <a:pPr lvl="0"/>
            <a:r>
              <a:rPr lang="en-US" sz="3200"/>
              <a:t>How is a Biological Neural Network Constructed? (Cont.)</a:t>
            </a:r>
          </a:p>
        </p:txBody>
      </p:sp>
      <p:sp>
        <p:nvSpPr>
          <p:cNvPr id="3" name="Text Placeholder 2">
            <a:extLst>
              <a:ext uri="{FF2B5EF4-FFF2-40B4-BE49-F238E27FC236}">
                <a16:creationId xmlns:a16="http://schemas.microsoft.com/office/drawing/2014/main" id="{B0B29C28-C9D0-0740-8F94-B8C52698B3D3}"/>
              </a:ext>
            </a:extLst>
          </p:cNvPr>
          <p:cNvSpPr txBox="1">
            <a:spLocks noGrp="1"/>
          </p:cNvSpPr>
          <p:nvPr>
            <p:ph type="body" idx="4294967295"/>
          </p:nvPr>
        </p:nvSpPr>
        <p:spPr>
          <a:xfrm>
            <a:off x="503999" y="1768680"/>
            <a:ext cx="8870040" cy="5912279"/>
          </a:xfrm>
        </p:spPr>
        <p:txBody>
          <a:bodyPr/>
          <a:lstStyle/>
          <a:p>
            <a:pPr lvl="0">
              <a:buSzPct val="45000"/>
              <a:buFont typeface="StarSymbol"/>
              <a:buChar char="●"/>
            </a:pPr>
            <a:r>
              <a:rPr lang="en-US" sz="2600" dirty="0"/>
              <a:t>When a neuron fires, a new</a:t>
            </a:r>
            <a:r>
              <a:rPr lang="en-US" sz="2600" b="1" dirty="0"/>
              <a:t> analog signal</a:t>
            </a:r>
            <a:r>
              <a:rPr lang="en-US" sz="2600" dirty="0"/>
              <a:t> is transmitted from the firing neuron to other neurons.</a:t>
            </a:r>
          </a:p>
          <a:p>
            <a:pPr marL="0" lvl="1" indent="0" hangingPunct="0">
              <a:spcBef>
                <a:spcPts val="0"/>
              </a:spcBef>
              <a:spcAft>
                <a:spcPts val="1412"/>
              </a:spcAft>
              <a:buSzPct val="75000"/>
              <a:buFont typeface="StarSymbol"/>
              <a:buChar char="–"/>
            </a:pPr>
            <a:r>
              <a:rPr lang="en-US" sz="2600" dirty="0">
                <a:latin typeface="Liberation Sans" pitchFamily="18"/>
              </a:rPr>
              <a:t>This signal is conducted over the firing neuron’s </a:t>
            </a:r>
            <a:r>
              <a:rPr lang="en-US" sz="2600" b="1" dirty="0">
                <a:latin typeface="Liberation Sans" pitchFamily="18"/>
              </a:rPr>
              <a:t>axon</a:t>
            </a:r>
            <a:r>
              <a:rPr lang="en-US" sz="2600" dirty="0">
                <a:latin typeface="Liberation Sans" pitchFamily="18"/>
              </a:rPr>
              <a:t>.</a:t>
            </a:r>
          </a:p>
          <a:p>
            <a:pPr marL="0" lvl="1" indent="0" hangingPunct="0">
              <a:spcBef>
                <a:spcPts val="0"/>
              </a:spcBef>
              <a:spcAft>
                <a:spcPts val="1412"/>
              </a:spcAft>
              <a:buSzPct val="75000"/>
              <a:buFont typeface="StarSymbol"/>
              <a:buChar char="–"/>
            </a:pPr>
            <a:r>
              <a:rPr lang="en-US" sz="2600" dirty="0">
                <a:latin typeface="Liberation Sans" pitchFamily="18"/>
              </a:rPr>
              <a:t>The regions of input and output are called </a:t>
            </a:r>
            <a:r>
              <a:rPr lang="en-US" sz="2600" b="1" dirty="0">
                <a:latin typeface="Liberation Sans" pitchFamily="18"/>
              </a:rPr>
              <a:t>synapses</a:t>
            </a:r>
            <a:r>
              <a:rPr lang="en-US" sz="2600" dirty="0">
                <a:latin typeface="Liberation Sans" pitchFamily="18"/>
              </a:rPr>
              <a:t>.</a:t>
            </a:r>
          </a:p>
          <a:p>
            <a:pPr lvl="0">
              <a:buSzPct val="45000"/>
              <a:buFont typeface="StarSymbol"/>
              <a:buChar char="●"/>
            </a:pPr>
            <a:r>
              <a:rPr lang="en-US" sz="2600" dirty="0"/>
              <a:t>A neuron makes a decision by firing or not firing.</a:t>
            </a:r>
          </a:p>
          <a:p>
            <a:pPr marL="0" lvl="1" indent="0" hangingPunct="0">
              <a:spcBef>
                <a:spcPts val="0"/>
              </a:spcBef>
              <a:spcAft>
                <a:spcPts val="1412"/>
              </a:spcAft>
              <a:buSzPct val="75000"/>
              <a:buFont typeface="StarSymbol"/>
              <a:buChar char="–"/>
            </a:pPr>
            <a:r>
              <a:rPr lang="en-US" sz="2600" dirty="0">
                <a:latin typeface="Liberation Sans" pitchFamily="18"/>
              </a:rPr>
              <a:t>The decisions being made are extremely low-level decisions.</a:t>
            </a:r>
          </a:p>
          <a:p>
            <a:pPr marL="0" lvl="1" indent="0" hangingPunct="0">
              <a:spcBef>
                <a:spcPts val="0"/>
              </a:spcBef>
              <a:spcAft>
                <a:spcPts val="1412"/>
              </a:spcAft>
              <a:buSzPct val="75000"/>
              <a:buFont typeface="StarSymbol"/>
              <a:buChar char="–"/>
            </a:pPr>
            <a:r>
              <a:rPr lang="en-US" sz="2600" dirty="0">
                <a:latin typeface="Liberation Sans" pitchFamily="18"/>
              </a:rPr>
              <a:t>Higher-level decisions are the result of the collective input and output of many neurons.</a:t>
            </a:r>
          </a:p>
          <a:p>
            <a:pPr marL="0" lvl="2" indent="0" hangingPunct="0">
              <a:spcBef>
                <a:spcPts val="0"/>
              </a:spcBef>
              <a:spcAft>
                <a:spcPts val="1412"/>
              </a:spcAft>
              <a:buSzPct val="45000"/>
              <a:buFont typeface="StarSymbol"/>
              <a:buChar char="●"/>
            </a:pPr>
            <a:r>
              <a:rPr lang="en-US" sz="2600" b="1" dirty="0">
                <a:latin typeface="Liberation Sans" pitchFamily="18"/>
              </a:rPr>
              <a:t>Artificial neural networks are based on this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A984-50B4-5842-B308-14F1E594DA48}"/>
              </a:ext>
            </a:extLst>
          </p:cNvPr>
          <p:cNvSpPr txBox="1">
            <a:spLocks noGrp="1"/>
          </p:cNvSpPr>
          <p:nvPr>
            <p:ph type="title" idx="4294967295"/>
          </p:nvPr>
        </p:nvSpPr>
        <p:spPr>
          <a:xfrm>
            <a:off x="503999" y="241560"/>
            <a:ext cx="9071640" cy="909000"/>
          </a:xfrm>
        </p:spPr>
        <p:txBody>
          <a:bodyPr/>
          <a:lstStyle/>
          <a:p>
            <a:pPr lvl="0"/>
            <a:r>
              <a:rPr lang="en-US" sz="3200"/>
              <a:t>How is a Biological Neural Network Constructed? (Cont.)</a:t>
            </a:r>
          </a:p>
        </p:txBody>
      </p:sp>
      <p:sp>
        <p:nvSpPr>
          <p:cNvPr id="3" name="Text Placeholder 2">
            <a:extLst>
              <a:ext uri="{FF2B5EF4-FFF2-40B4-BE49-F238E27FC236}">
                <a16:creationId xmlns:a16="http://schemas.microsoft.com/office/drawing/2014/main" id="{5C8CCB3D-CD08-DE40-B070-E59076F73B74}"/>
              </a:ext>
            </a:extLst>
          </p:cNvPr>
          <p:cNvSpPr txBox="1">
            <a:spLocks noGrp="1"/>
          </p:cNvSpPr>
          <p:nvPr>
            <p:ph type="body" idx="4294967295"/>
          </p:nvPr>
        </p:nvSpPr>
        <p:spPr/>
        <p:txBody>
          <a:bodyPr/>
          <a:lstStyle/>
          <a:p>
            <a:pPr lvl="0">
              <a:buSzPct val="45000"/>
              <a:buFont typeface="StarSymbol"/>
              <a:buChar char="●"/>
            </a:pPr>
            <a:r>
              <a:rPr lang="en-US"/>
              <a:t>Decisions can be represented graphically by charting the input and output of neurons.</a:t>
            </a:r>
          </a:p>
        </p:txBody>
      </p:sp>
      <p:pic>
        <p:nvPicPr>
          <p:cNvPr id="4" name="Picture 3">
            <a:extLst>
              <a:ext uri="{FF2B5EF4-FFF2-40B4-BE49-F238E27FC236}">
                <a16:creationId xmlns:a16="http://schemas.microsoft.com/office/drawing/2014/main" id="{2C89F196-4700-8446-9988-447BAAE83219}"/>
              </a:ext>
            </a:extLst>
          </p:cNvPr>
          <p:cNvPicPr>
            <a:picLocks noChangeAspect="1"/>
          </p:cNvPicPr>
          <p:nvPr/>
        </p:nvPicPr>
        <p:blipFill>
          <a:blip r:embed="rId3">
            <a:lum/>
            <a:alphaModFix/>
          </a:blip>
          <a:srcRect/>
          <a:stretch>
            <a:fillRect/>
          </a:stretch>
        </p:blipFill>
        <p:spPr>
          <a:xfrm>
            <a:off x="2516400" y="3200400"/>
            <a:ext cx="4250160" cy="35510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0962-13F2-704C-AEE5-8D47A0DE87F7}"/>
              </a:ext>
            </a:extLst>
          </p:cNvPr>
          <p:cNvSpPr txBox="1">
            <a:spLocks noGrp="1"/>
          </p:cNvSpPr>
          <p:nvPr>
            <p:ph type="title" idx="4294967295"/>
          </p:nvPr>
        </p:nvSpPr>
        <p:spPr/>
        <p:txBody>
          <a:bodyPr/>
          <a:lstStyle/>
          <a:p>
            <a:pPr lvl="0"/>
            <a:r>
              <a:rPr lang="en-US" sz="3200"/>
              <a:t>Problems Not Suited to a Neural Network Solution</a:t>
            </a:r>
          </a:p>
        </p:txBody>
      </p:sp>
      <p:sp>
        <p:nvSpPr>
          <p:cNvPr id="3" name="Text Placeholder 2">
            <a:extLst>
              <a:ext uri="{FF2B5EF4-FFF2-40B4-BE49-F238E27FC236}">
                <a16:creationId xmlns:a16="http://schemas.microsoft.com/office/drawing/2014/main" id="{177119EF-A7CA-8E42-9D4D-A117D9FAC1C6}"/>
              </a:ext>
            </a:extLst>
          </p:cNvPr>
          <p:cNvSpPr txBox="1">
            <a:spLocks noGrp="1"/>
          </p:cNvSpPr>
          <p:nvPr>
            <p:ph type="body" idx="4294967295"/>
          </p:nvPr>
        </p:nvSpPr>
        <p:spPr>
          <a:xfrm>
            <a:off x="503999" y="1768680"/>
            <a:ext cx="8870040" cy="5546520"/>
          </a:xfrm>
        </p:spPr>
        <p:txBody>
          <a:bodyPr/>
          <a:lstStyle/>
          <a:p>
            <a:pPr lvl="0">
              <a:buSzPct val="45000"/>
              <a:buFont typeface="StarSymbol"/>
              <a:buChar char="●"/>
            </a:pPr>
            <a:r>
              <a:rPr lang="en-US" sz="2600"/>
              <a:t>Programs that are easily written out as </a:t>
            </a:r>
            <a:r>
              <a:rPr lang="en-US" sz="2600" b="1"/>
              <a:t>flowcharts </a:t>
            </a:r>
            <a:r>
              <a:rPr lang="en-US" sz="2600"/>
              <a:t>(consists of well-defined steps).</a:t>
            </a:r>
          </a:p>
          <a:p>
            <a:pPr lvl="0">
              <a:buSzPct val="45000"/>
              <a:buFont typeface="StarSymbol"/>
              <a:buChar char="●"/>
            </a:pPr>
            <a:r>
              <a:rPr lang="en-US" sz="2600"/>
              <a:t>If the algorithm used to solve your problem is an unchanging business rule, there is no reason to use a neural network.</a:t>
            </a:r>
          </a:p>
          <a:p>
            <a:pPr marL="0" lvl="1" indent="0" hangingPunct="0">
              <a:spcBef>
                <a:spcPts val="0"/>
              </a:spcBef>
              <a:spcAft>
                <a:spcPts val="1412"/>
              </a:spcAft>
              <a:buSzPct val="75000"/>
              <a:buFont typeface="StarSymbol"/>
              <a:buChar char="–"/>
            </a:pPr>
            <a:r>
              <a:rPr lang="en-US" sz="2600">
                <a:latin typeface="Liberation Sans" pitchFamily="18"/>
              </a:rPr>
              <a:t>It might be </a:t>
            </a:r>
            <a:r>
              <a:rPr lang="en-US" sz="2600" b="1">
                <a:latin typeface="Liberation Sans" pitchFamily="18"/>
              </a:rPr>
              <a:t>detrimental</a:t>
            </a:r>
            <a:r>
              <a:rPr lang="en-US" sz="2600">
                <a:latin typeface="Liberation Sans" pitchFamily="18"/>
              </a:rPr>
              <a:t> to your application if the neural network attempts to find a better solution, and begins to </a:t>
            </a:r>
            <a:r>
              <a:rPr lang="en-US" sz="2600" b="1">
                <a:latin typeface="Liberation Sans" pitchFamily="18"/>
              </a:rPr>
              <a:t>diverge</a:t>
            </a:r>
            <a:r>
              <a:rPr lang="en-US" sz="2600">
                <a:latin typeface="Liberation Sans" pitchFamily="18"/>
              </a:rPr>
              <a:t> from</a:t>
            </a:r>
            <a:r>
              <a:rPr lang="en-US" sz="2600" b="1">
                <a:latin typeface="Liberation Sans" pitchFamily="18"/>
              </a:rPr>
              <a:t> the desired process</a:t>
            </a:r>
            <a:r>
              <a:rPr lang="en-US" sz="2600">
                <a:latin typeface="Liberation Sans" pitchFamily="18"/>
              </a:rPr>
              <a:t> and produces </a:t>
            </a:r>
            <a:r>
              <a:rPr lang="en-US" sz="2600" b="1">
                <a:latin typeface="Liberation Sans" pitchFamily="18"/>
              </a:rPr>
              <a:t>unexpected results</a:t>
            </a:r>
            <a:r>
              <a:rPr lang="en-US" sz="2600">
                <a:latin typeface="Liberation Sans" pitchFamily="18"/>
              </a:rPr>
              <a:t>.  </a:t>
            </a:r>
          </a:p>
          <a:p>
            <a:pPr lvl="0">
              <a:buSzPct val="45000"/>
              <a:buFont typeface="StarSymbol"/>
              <a:buChar char="●"/>
            </a:pPr>
            <a:r>
              <a:rPr lang="en-US" sz="2600"/>
              <a:t>Problems in which you must </a:t>
            </a:r>
            <a:r>
              <a:rPr lang="en-US" sz="2600" b="1"/>
              <a:t>know exactly</a:t>
            </a:r>
            <a:r>
              <a:rPr lang="en-US" sz="2600"/>
              <a:t> </a:t>
            </a:r>
            <a:r>
              <a:rPr lang="en-US" sz="2600" b="1"/>
              <a:t>how</a:t>
            </a:r>
            <a:r>
              <a:rPr lang="en-US" sz="2600"/>
              <a:t> the </a:t>
            </a:r>
            <a:r>
              <a:rPr lang="en-US" sz="2600" b="1"/>
              <a:t>solution</a:t>
            </a:r>
            <a:r>
              <a:rPr lang="en-US" sz="2600"/>
              <a:t> was </a:t>
            </a:r>
            <a:r>
              <a:rPr lang="en-US" sz="2600" b="1"/>
              <a:t>derived</a:t>
            </a:r>
            <a:r>
              <a:rPr lang="en-US" sz="2600"/>
              <a:t>.</a:t>
            </a:r>
          </a:p>
          <a:p>
            <a:pPr marL="0" lvl="1" indent="0" hangingPunct="0">
              <a:spcBef>
                <a:spcPts val="0"/>
              </a:spcBef>
              <a:spcAft>
                <a:spcPts val="1412"/>
              </a:spcAft>
              <a:buSzPct val="75000"/>
              <a:buFont typeface="StarSymbol"/>
              <a:buChar char="–"/>
            </a:pPr>
            <a:r>
              <a:rPr lang="en-US" sz="2600">
                <a:latin typeface="Liberation Sans" pitchFamily="18"/>
              </a:rPr>
              <a:t>A neural network can solve the problem for which it was trained, but </a:t>
            </a:r>
            <a:r>
              <a:rPr lang="en-US" sz="2600" b="1">
                <a:latin typeface="Liberation Sans" pitchFamily="18"/>
              </a:rPr>
              <a:t>it cannot explain its reasoning</a:t>
            </a:r>
            <a:r>
              <a:rPr lang="en-US" sz="2600">
                <a:latin typeface="Liberation Sans" pitchFamily="18"/>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A909-7D96-2F4C-BEEF-9ADFA21B12C3}"/>
              </a:ext>
            </a:extLst>
          </p:cNvPr>
          <p:cNvSpPr txBox="1">
            <a:spLocks noGrp="1"/>
          </p:cNvSpPr>
          <p:nvPr>
            <p:ph type="title" idx="4294967295"/>
          </p:nvPr>
        </p:nvSpPr>
        <p:spPr/>
        <p:txBody>
          <a:bodyPr/>
          <a:lstStyle/>
          <a:p>
            <a:pPr lvl="0"/>
            <a:r>
              <a:rPr lang="en-US"/>
              <a:t>Problems Suited to a Neural Network</a:t>
            </a:r>
          </a:p>
        </p:txBody>
      </p:sp>
      <p:sp>
        <p:nvSpPr>
          <p:cNvPr id="3" name="Text Placeholder 2">
            <a:extLst>
              <a:ext uri="{FF2B5EF4-FFF2-40B4-BE49-F238E27FC236}">
                <a16:creationId xmlns:a16="http://schemas.microsoft.com/office/drawing/2014/main" id="{1612B440-D207-2B44-8FE5-78A1CD04911E}"/>
              </a:ext>
            </a:extLst>
          </p:cNvPr>
          <p:cNvSpPr txBox="1">
            <a:spLocks noGrp="1"/>
          </p:cNvSpPr>
          <p:nvPr>
            <p:ph type="body" idx="4294967295"/>
          </p:nvPr>
        </p:nvSpPr>
        <p:spPr/>
        <p:txBody>
          <a:bodyPr/>
          <a:lstStyle/>
          <a:p>
            <a:pPr lvl="0">
              <a:buSzPct val="45000"/>
              <a:buFont typeface="StarSymbol"/>
              <a:buChar char="●"/>
            </a:pPr>
            <a:r>
              <a:rPr lang="en-US"/>
              <a:t>Neural networks are particularly useful for solving </a:t>
            </a:r>
            <a:r>
              <a:rPr lang="en-US" b="1"/>
              <a:t>problems that cannot be expressed as a series of steps</a:t>
            </a:r>
            <a:r>
              <a:rPr lang="en-US"/>
              <a:t>.</a:t>
            </a:r>
          </a:p>
          <a:p>
            <a:pPr lvl="0">
              <a:buSzPct val="45000"/>
              <a:buFont typeface="StarSymbol"/>
              <a:buChar char="●"/>
            </a:pPr>
            <a:r>
              <a:rPr lang="en-US"/>
              <a:t>Types of problem that are frequently solved with neural networks:</a:t>
            </a:r>
          </a:p>
          <a:p>
            <a:pPr marL="0" lvl="1" indent="0" hangingPunct="0">
              <a:spcBef>
                <a:spcPts val="0"/>
              </a:spcBef>
              <a:spcAft>
                <a:spcPts val="1412"/>
              </a:spcAft>
              <a:buSzPct val="75000"/>
              <a:buFont typeface="StarSymbol"/>
              <a:buChar char="–"/>
            </a:pPr>
            <a:r>
              <a:rPr lang="en-US" sz="3200">
                <a:latin typeface="Liberation Sans" pitchFamily="18"/>
              </a:rPr>
              <a:t>Classification</a:t>
            </a:r>
          </a:p>
          <a:p>
            <a:pPr marL="0" lvl="1" indent="0" hangingPunct="0">
              <a:spcBef>
                <a:spcPts val="0"/>
              </a:spcBef>
              <a:spcAft>
                <a:spcPts val="1412"/>
              </a:spcAft>
              <a:buSzPct val="75000"/>
              <a:buFont typeface="StarSymbol"/>
              <a:buChar char="–"/>
            </a:pPr>
            <a:r>
              <a:rPr lang="en-US" sz="3200">
                <a:latin typeface="Liberation Sans" pitchFamily="18"/>
              </a:rPr>
              <a:t>Prediction</a:t>
            </a:r>
          </a:p>
          <a:p>
            <a:pPr marL="0" lvl="1" indent="0" hangingPunct="0">
              <a:spcBef>
                <a:spcPts val="0"/>
              </a:spcBef>
              <a:spcAft>
                <a:spcPts val="1412"/>
              </a:spcAft>
              <a:buSzPct val="75000"/>
              <a:buFont typeface="StarSymbol"/>
              <a:buChar char="–"/>
            </a:pPr>
            <a:r>
              <a:rPr lang="en-US" sz="3200">
                <a:latin typeface="Liberation Sans" pitchFamily="18"/>
              </a:rPr>
              <a:t>Pattern recognition</a:t>
            </a:r>
          </a:p>
          <a:p>
            <a:pPr marL="0" lvl="1" indent="0" hangingPunct="0">
              <a:spcBef>
                <a:spcPts val="0"/>
              </a:spcBef>
              <a:spcAft>
                <a:spcPts val="1412"/>
              </a:spcAft>
              <a:buSzPct val="75000"/>
              <a:buFont typeface="StarSymbol"/>
              <a:buChar char="–"/>
            </a:pPr>
            <a:r>
              <a:rPr lang="en-US" sz="3200">
                <a:latin typeface="Liberation Sans" pitchFamily="18"/>
              </a:rPr>
              <a:t>Optimization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16E5-1874-8C40-96F3-0558110504F7}"/>
              </a:ext>
            </a:extLst>
          </p:cNvPr>
          <p:cNvSpPr txBox="1">
            <a:spLocks noGrp="1"/>
          </p:cNvSpPr>
          <p:nvPr>
            <p:ph type="title" idx="4294967295"/>
          </p:nvPr>
        </p:nvSpPr>
        <p:spPr/>
        <p:txBody>
          <a:bodyPr/>
          <a:lstStyle/>
          <a:p>
            <a:pPr lvl="0"/>
            <a:r>
              <a:rPr lang="en-US" sz="3200"/>
              <a:t>Problems Suited to a Neural Network (Cont.)</a:t>
            </a:r>
          </a:p>
        </p:txBody>
      </p:sp>
      <p:sp>
        <p:nvSpPr>
          <p:cNvPr id="3" name="Text Placeholder 2">
            <a:extLst>
              <a:ext uri="{FF2B5EF4-FFF2-40B4-BE49-F238E27FC236}">
                <a16:creationId xmlns:a16="http://schemas.microsoft.com/office/drawing/2014/main" id="{4F5707B5-1F9F-D441-B829-14B3727C82B9}"/>
              </a:ext>
            </a:extLst>
          </p:cNvPr>
          <p:cNvSpPr txBox="1">
            <a:spLocks noGrp="1"/>
          </p:cNvSpPr>
          <p:nvPr>
            <p:ph type="body" idx="4294967295"/>
          </p:nvPr>
        </p:nvSpPr>
        <p:spPr>
          <a:xfrm>
            <a:off x="503999" y="1768680"/>
            <a:ext cx="8870040" cy="5180760"/>
          </a:xfrm>
        </p:spPr>
        <p:txBody>
          <a:bodyPr/>
          <a:lstStyle/>
          <a:p>
            <a:pPr lvl="0">
              <a:buSzPct val="45000"/>
              <a:buFont typeface="StarSymbol"/>
              <a:buChar char="●"/>
            </a:pPr>
            <a:r>
              <a:rPr lang="en-US" b="1"/>
              <a:t>Classification</a:t>
            </a:r>
            <a:r>
              <a:rPr lang="en-US"/>
              <a:t>.</a:t>
            </a:r>
          </a:p>
          <a:p>
            <a:pPr marL="0" lvl="1" indent="0" hangingPunct="0">
              <a:spcBef>
                <a:spcPts val="0"/>
              </a:spcBef>
              <a:spcAft>
                <a:spcPts val="1412"/>
              </a:spcAft>
              <a:buSzPct val="75000"/>
              <a:buFont typeface="StarSymbol"/>
              <a:buChar char="–"/>
            </a:pPr>
            <a:r>
              <a:rPr lang="en-US" sz="3200">
                <a:latin typeface="Liberation Sans" pitchFamily="18"/>
              </a:rPr>
              <a:t>A neural network trained for classification is designed to take </a:t>
            </a:r>
            <a:r>
              <a:rPr lang="en-US" sz="3200" b="1">
                <a:latin typeface="Liberation Sans" pitchFamily="18"/>
              </a:rPr>
              <a:t>input samples</a:t>
            </a:r>
            <a:r>
              <a:rPr lang="en-US" sz="3200">
                <a:latin typeface="Liberation Sans" pitchFamily="18"/>
              </a:rPr>
              <a:t> and </a:t>
            </a:r>
            <a:r>
              <a:rPr lang="en-US" sz="3200" b="1">
                <a:latin typeface="Liberation Sans" pitchFamily="18"/>
              </a:rPr>
              <a:t>classify</a:t>
            </a:r>
            <a:r>
              <a:rPr lang="en-US" sz="3200">
                <a:latin typeface="Liberation Sans" pitchFamily="18"/>
              </a:rPr>
              <a:t> them into </a:t>
            </a:r>
            <a:r>
              <a:rPr lang="en-US" sz="3200" b="1">
                <a:latin typeface="Liberation Sans" pitchFamily="18"/>
              </a:rPr>
              <a:t>groups</a:t>
            </a:r>
            <a:r>
              <a:rPr lang="en-US" sz="3200">
                <a:latin typeface="Liberation Sans" pitchFamily="18"/>
              </a:rPr>
              <a:t>.</a:t>
            </a:r>
          </a:p>
          <a:p>
            <a:pPr marL="0" lvl="2" indent="0" hangingPunct="0">
              <a:spcBef>
                <a:spcPts val="0"/>
              </a:spcBef>
              <a:spcAft>
                <a:spcPts val="1412"/>
              </a:spcAft>
              <a:buSzPct val="45000"/>
              <a:buFont typeface="StarSymbol"/>
              <a:buChar char="●"/>
            </a:pPr>
            <a:r>
              <a:rPr lang="en-US" sz="3200" b="1">
                <a:latin typeface="Liberation Sans" pitchFamily="18"/>
              </a:rPr>
              <a:t>Optical character recognition (OCR):</a:t>
            </a:r>
            <a:r>
              <a:rPr lang="en-US" sz="3200">
                <a:latin typeface="Liberation Sans" pitchFamily="18"/>
              </a:rPr>
              <a:t> takes handwriting samples and classifies them by letter (e.g. “A” or “B”).</a:t>
            </a:r>
          </a:p>
          <a:p>
            <a:pPr marL="0" lvl="2" indent="0" hangingPunct="0">
              <a:spcBef>
                <a:spcPts val="0"/>
              </a:spcBef>
              <a:spcAft>
                <a:spcPts val="1412"/>
              </a:spcAft>
              <a:buSzPct val="45000"/>
              <a:buFont typeface="StarSymbol"/>
              <a:buChar char="●"/>
            </a:pPr>
            <a:r>
              <a:rPr lang="en-US" sz="3200">
                <a:latin typeface="Liberation Sans" pitchFamily="18"/>
              </a:rPr>
              <a:t>An online organization may want its </a:t>
            </a:r>
            <a:r>
              <a:rPr lang="en-US" sz="3200" b="1">
                <a:latin typeface="Liberation Sans" pitchFamily="18"/>
              </a:rPr>
              <a:t>email system</a:t>
            </a:r>
            <a:r>
              <a:rPr lang="en-US" sz="3200">
                <a:latin typeface="Liberation Sans" pitchFamily="18"/>
              </a:rPr>
              <a:t> to classify incoming mail into </a:t>
            </a:r>
            <a:r>
              <a:rPr lang="en-US" sz="3200" b="1">
                <a:latin typeface="Liberation Sans" pitchFamily="18"/>
              </a:rPr>
              <a:t>groups of spam</a:t>
            </a:r>
            <a:r>
              <a:rPr lang="en-US" sz="3200">
                <a:latin typeface="Liberation Sans" pitchFamily="18"/>
              </a:rPr>
              <a:t> and </a:t>
            </a:r>
            <a:r>
              <a:rPr lang="en-US" sz="3200" b="1">
                <a:latin typeface="Liberation Sans" pitchFamily="18"/>
              </a:rPr>
              <a:t>non-spam messages</a:t>
            </a:r>
            <a:r>
              <a:rPr lang="en-US" sz="3200">
                <a:latin typeface="Liberation Sans" pitchFamily="18"/>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3328-79B6-6B4F-8211-A4FF643808B7}"/>
              </a:ext>
            </a:extLst>
          </p:cNvPr>
          <p:cNvSpPr txBox="1">
            <a:spLocks noGrp="1"/>
          </p:cNvSpPr>
          <p:nvPr>
            <p:ph type="title" idx="4294967295"/>
          </p:nvPr>
        </p:nvSpPr>
        <p:spPr/>
        <p:txBody>
          <a:bodyPr/>
          <a:lstStyle/>
          <a:p>
            <a:pPr lvl="0"/>
            <a:r>
              <a:rPr lang="en-US" sz="3200"/>
              <a:t>Problems Suited to a Neural Network (Cont.)</a:t>
            </a:r>
          </a:p>
        </p:txBody>
      </p:sp>
      <p:sp>
        <p:nvSpPr>
          <p:cNvPr id="3" name="Text Placeholder 2">
            <a:extLst>
              <a:ext uri="{FF2B5EF4-FFF2-40B4-BE49-F238E27FC236}">
                <a16:creationId xmlns:a16="http://schemas.microsoft.com/office/drawing/2014/main" id="{C2ED3953-E3F9-4140-86BD-752357E73645}"/>
              </a:ext>
            </a:extLst>
          </p:cNvPr>
          <p:cNvSpPr txBox="1">
            <a:spLocks noGrp="1"/>
          </p:cNvSpPr>
          <p:nvPr>
            <p:ph type="body" idx="4294967295"/>
          </p:nvPr>
        </p:nvSpPr>
        <p:spPr>
          <a:xfrm>
            <a:off x="503999" y="1768680"/>
            <a:ext cx="8870040" cy="5180760"/>
          </a:xfrm>
        </p:spPr>
        <p:txBody>
          <a:bodyPr/>
          <a:lstStyle/>
          <a:p>
            <a:pPr lvl="0">
              <a:buSzPct val="45000"/>
              <a:buFont typeface="StarSymbol"/>
              <a:buChar char="●"/>
            </a:pPr>
            <a:r>
              <a:rPr lang="en-US" b="1"/>
              <a:t>Prediction</a:t>
            </a:r>
          </a:p>
          <a:p>
            <a:pPr marL="0" lvl="1" indent="0" hangingPunct="0">
              <a:spcBef>
                <a:spcPts val="0"/>
              </a:spcBef>
              <a:spcAft>
                <a:spcPts val="1412"/>
              </a:spcAft>
              <a:buSzPct val="75000"/>
              <a:buFont typeface="StarSymbol"/>
              <a:buChar char="–"/>
            </a:pPr>
            <a:r>
              <a:rPr lang="en-US" sz="3200">
                <a:latin typeface="Liberation Sans" pitchFamily="18"/>
              </a:rPr>
              <a:t>Given a </a:t>
            </a:r>
            <a:r>
              <a:rPr lang="en-US" sz="3200" b="1">
                <a:latin typeface="Liberation Sans" pitchFamily="18"/>
              </a:rPr>
              <a:t>time-based series of input data</a:t>
            </a:r>
            <a:r>
              <a:rPr lang="en-US" sz="3200">
                <a:latin typeface="Liberation Sans" pitchFamily="18"/>
              </a:rPr>
              <a:t>, a neural network will </a:t>
            </a:r>
            <a:r>
              <a:rPr lang="en-US" sz="3200" b="1">
                <a:latin typeface="Liberation Sans" pitchFamily="18"/>
              </a:rPr>
              <a:t>predict future values</a:t>
            </a:r>
            <a:r>
              <a:rPr lang="en-US" sz="3200">
                <a:latin typeface="Liberation Sans" pitchFamily="18"/>
              </a:rPr>
              <a:t>.</a:t>
            </a:r>
          </a:p>
          <a:p>
            <a:pPr marL="0" lvl="1" indent="0" hangingPunct="0">
              <a:spcBef>
                <a:spcPts val="0"/>
              </a:spcBef>
              <a:spcAft>
                <a:spcPts val="1412"/>
              </a:spcAft>
              <a:buSzPct val="75000"/>
              <a:buFont typeface="StarSymbol"/>
              <a:buChar char="–"/>
            </a:pPr>
            <a:r>
              <a:rPr lang="en-US" sz="3200">
                <a:latin typeface="Liberation Sans" pitchFamily="18"/>
              </a:rPr>
              <a:t>The accuracy of the guess will be dependent upon many factors, such as the </a:t>
            </a:r>
            <a:r>
              <a:rPr lang="en-US" sz="3200" b="1">
                <a:latin typeface="Liberation Sans" pitchFamily="18"/>
              </a:rPr>
              <a:t>quantity</a:t>
            </a:r>
            <a:r>
              <a:rPr lang="en-US" sz="3200">
                <a:latin typeface="Liberation Sans" pitchFamily="18"/>
              </a:rPr>
              <a:t> and </a:t>
            </a:r>
            <a:r>
              <a:rPr lang="en-US" sz="3200" b="1">
                <a:latin typeface="Liberation Sans" pitchFamily="18"/>
              </a:rPr>
              <a:t>relevancy</a:t>
            </a:r>
            <a:r>
              <a:rPr lang="en-US" sz="3200">
                <a:latin typeface="Liberation Sans" pitchFamily="18"/>
              </a:rPr>
              <a:t> of the </a:t>
            </a:r>
            <a:r>
              <a:rPr lang="en-US" sz="3200" b="1">
                <a:latin typeface="Liberation Sans" pitchFamily="18"/>
              </a:rPr>
              <a:t>input data</a:t>
            </a:r>
            <a:r>
              <a:rPr lang="en-US" sz="3200">
                <a:latin typeface="Liberation Sans" pitchFamily="18"/>
              </a:rPr>
              <a:t>.</a:t>
            </a:r>
          </a:p>
          <a:p>
            <a:pPr marL="0" lvl="2" indent="0" hangingPunct="0">
              <a:spcBef>
                <a:spcPts val="0"/>
              </a:spcBef>
              <a:spcAft>
                <a:spcPts val="1412"/>
              </a:spcAft>
              <a:buSzPct val="45000"/>
              <a:buFont typeface="StarSymbol"/>
              <a:buChar char="●"/>
            </a:pPr>
            <a:r>
              <a:rPr lang="en-US" sz="3200">
                <a:latin typeface="Liberation Sans" pitchFamily="18"/>
              </a:rPr>
              <a:t>Predict </a:t>
            </a:r>
            <a:r>
              <a:rPr lang="en-US" sz="3200" b="1">
                <a:latin typeface="Liberation Sans" pitchFamily="18"/>
              </a:rPr>
              <a:t>movements</a:t>
            </a:r>
            <a:r>
              <a:rPr lang="en-US" sz="3200">
                <a:latin typeface="Liberation Sans" pitchFamily="18"/>
              </a:rPr>
              <a:t> in </a:t>
            </a:r>
            <a:r>
              <a:rPr lang="en-US" sz="3200" b="1">
                <a:latin typeface="Liberation Sans" pitchFamily="18"/>
              </a:rPr>
              <a:t>financial markets</a:t>
            </a:r>
            <a:r>
              <a:rPr lang="en-US" sz="3200">
                <a:latin typeface="Liberation Sans" pitchFamily="18"/>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E246B-8BFD-5745-BE5C-74F0356CF509}"/>
              </a:ext>
            </a:extLst>
          </p:cNvPr>
          <p:cNvSpPr txBox="1">
            <a:spLocks noGrp="1"/>
          </p:cNvSpPr>
          <p:nvPr>
            <p:ph type="title" idx="4294967295"/>
          </p:nvPr>
        </p:nvSpPr>
        <p:spPr/>
        <p:txBody>
          <a:bodyPr>
            <a:spAutoFit/>
          </a:bodyPr>
          <a:lstStyle/>
          <a:p>
            <a:pPr lvl="0"/>
            <a:r>
              <a:rPr lang="en-US" b="1"/>
              <a:t>Introduction</a:t>
            </a:r>
          </a:p>
        </p:txBody>
      </p:sp>
      <p:sp>
        <p:nvSpPr>
          <p:cNvPr id="3" name="Text Placeholder 2">
            <a:extLst>
              <a:ext uri="{FF2B5EF4-FFF2-40B4-BE49-F238E27FC236}">
                <a16:creationId xmlns:a16="http://schemas.microsoft.com/office/drawing/2014/main" id="{539CA9CA-0FB2-8346-8EF8-8DBB75D4072E}"/>
              </a:ext>
            </a:extLst>
          </p:cNvPr>
          <p:cNvSpPr txBox="1">
            <a:spLocks noGrp="1"/>
          </p:cNvSpPr>
          <p:nvPr>
            <p:ph type="body" idx="4294967295"/>
          </p:nvPr>
        </p:nvSpPr>
        <p:spPr/>
        <p:txBody>
          <a:bodyPr/>
          <a:lstStyle/>
          <a:p>
            <a:pPr lvl="0">
              <a:buSzPct val="45000"/>
              <a:buFont typeface="StarSymbol"/>
              <a:buChar char="●"/>
            </a:pPr>
            <a:r>
              <a:rPr lang="en-US" dirty="0"/>
              <a:t>This course provides an </a:t>
            </a:r>
            <a:r>
              <a:rPr lang="en-US" b="1" dirty="0"/>
              <a:t>introduction to artificial neural networks</a:t>
            </a:r>
            <a:r>
              <a:rPr lang="en-US" dirty="0"/>
              <a:t>.</a:t>
            </a:r>
          </a:p>
          <a:p>
            <a:pPr marL="0" lvl="1" indent="0" hangingPunct="0">
              <a:spcBef>
                <a:spcPts val="0"/>
              </a:spcBef>
              <a:spcAft>
                <a:spcPts val="1412"/>
              </a:spcAft>
              <a:buSzPct val="75000"/>
              <a:buFont typeface="StarSymbol"/>
              <a:buChar char="–"/>
            </a:pPr>
            <a:r>
              <a:rPr lang="en-US" sz="3200" b="1">
                <a:latin typeface="Liberation Sans" pitchFamily="18"/>
              </a:rPr>
              <a:t>Practical </a:t>
            </a:r>
            <a:r>
              <a:rPr lang="en-US" sz="3200" b="1" dirty="0">
                <a:latin typeface="Liberation Sans" pitchFamily="18"/>
              </a:rPr>
              <a:t>point of view:</a:t>
            </a:r>
            <a:r>
              <a:rPr lang="en-US" sz="3200" dirty="0">
                <a:latin typeface="Liberation Sans" pitchFamily="18"/>
              </a:rPr>
              <a:t> </a:t>
            </a:r>
            <a:r>
              <a:rPr lang="en-US" sz="3200" b="1" dirty="0">
                <a:latin typeface="Liberation Sans" pitchFamily="18"/>
              </a:rPr>
              <a:t>Know How.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FAE3-B29B-4348-85E8-6C0DA65955FA}"/>
              </a:ext>
            </a:extLst>
          </p:cNvPr>
          <p:cNvSpPr txBox="1">
            <a:spLocks noGrp="1"/>
          </p:cNvSpPr>
          <p:nvPr>
            <p:ph type="title" idx="4294967295"/>
          </p:nvPr>
        </p:nvSpPr>
        <p:spPr/>
        <p:txBody>
          <a:bodyPr/>
          <a:lstStyle/>
          <a:p>
            <a:pPr lvl="0"/>
            <a:r>
              <a:rPr lang="en-US" sz="3200"/>
              <a:t>Problems Suited to a Neural Network (Cont.)</a:t>
            </a:r>
          </a:p>
        </p:txBody>
      </p:sp>
      <p:sp>
        <p:nvSpPr>
          <p:cNvPr id="3" name="Text Placeholder 2">
            <a:extLst>
              <a:ext uri="{FF2B5EF4-FFF2-40B4-BE49-F238E27FC236}">
                <a16:creationId xmlns:a16="http://schemas.microsoft.com/office/drawing/2014/main" id="{DBD7EFA5-4243-224D-920E-81FB801F7243}"/>
              </a:ext>
            </a:extLst>
          </p:cNvPr>
          <p:cNvSpPr txBox="1">
            <a:spLocks noGrp="1"/>
          </p:cNvSpPr>
          <p:nvPr>
            <p:ph type="body" idx="4294967295"/>
          </p:nvPr>
        </p:nvSpPr>
        <p:spPr/>
        <p:txBody>
          <a:bodyPr/>
          <a:lstStyle/>
          <a:p>
            <a:pPr lvl="0">
              <a:buSzPct val="45000"/>
              <a:buFont typeface="StarSymbol"/>
              <a:buChar char="●"/>
            </a:pPr>
            <a:r>
              <a:rPr lang="en-US" b="1"/>
              <a:t>Pattern recognition</a:t>
            </a:r>
            <a:r>
              <a:rPr lang="en-US"/>
              <a:t> is perhaps the </a:t>
            </a:r>
            <a:r>
              <a:rPr lang="en-US" b="1"/>
              <a:t>most common</a:t>
            </a:r>
            <a:r>
              <a:rPr lang="en-US"/>
              <a:t> use for neural networks (a form of </a:t>
            </a:r>
            <a:r>
              <a:rPr lang="en-US" b="1"/>
              <a:t>classification</a:t>
            </a:r>
            <a:r>
              <a:rPr lang="en-US"/>
              <a:t>).</a:t>
            </a:r>
          </a:p>
          <a:p>
            <a:pPr marL="0" lvl="1" indent="0" hangingPunct="0">
              <a:spcBef>
                <a:spcPts val="0"/>
              </a:spcBef>
              <a:spcAft>
                <a:spcPts val="1412"/>
              </a:spcAft>
              <a:buSzPct val="75000"/>
              <a:buFont typeface="StarSymbol"/>
              <a:buChar char="–"/>
            </a:pPr>
            <a:r>
              <a:rPr lang="en-US" sz="3200">
                <a:latin typeface="Liberation Sans" pitchFamily="18"/>
              </a:rPr>
              <a:t>For this type of problem, the neural network is </a:t>
            </a:r>
            <a:r>
              <a:rPr lang="en-US" sz="3200" b="1">
                <a:latin typeface="Liberation Sans" pitchFamily="18"/>
              </a:rPr>
              <a:t>presented a pattern</a:t>
            </a:r>
            <a:r>
              <a:rPr lang="en-US" sz="3200">
                <a:latin typeface="Liberation Sans" pitchFamily="18"/>
              </a:rPr>
              <a:t> (an image, a sound, or any other data).</a:t>
            </a:r>
          </a:p>
          <a:p>
            <a:pPr marL="0" lvl="1" indent="0" hangingPunct="0">
              <a:spcBef>
                <a:spcPts val="0"/>
              </a:spcBef>
              <a:spcAft>
                <a:spcPts val="1412"/>
              </a:spcAft>
              <a:buSzPct val="75000"/>
              <a:buFont typeface="StarSymbol"/>
              <a:buChar char="–"/>
            </a:pPr>
            <a:r>
              <a:rPr lang="en-US" sz="3200">
                <a:latin typeface="Liberation Sans" pitchFamily="18"/>
              </a:rPr>
              <a:t>The neural network then attempts to </a:t>
            </a:r>
            <a:r>
              <a:rPr lang="en-US" sz="3200" b="1">
                <a:latin typeface="Liberation Sans" pitchFamily="18"/>
              </a:rPr>
              <a:t>determine if the input data matches a pattern that it has been trained to recognize</a:t>
            </a:r>
            <a:r>
              <a:rPr lang="en-US" sz="3200">
                <a:latin typeface="Liberation Sans" pitchFamily="18"/>
              </a:rPr>
              <a:t>.</a:t>
            </a:r>
          </a:p>
          <a:p>
            <a:pPr marL="0" lvl="2" indent="0" hangingPunct="0">
              <a:spcBef>
                <a:spcPts val="0"/>
              </a:spcBef>
              <a:spcAft>
                <a:spcPts val="1412"/>
              </a:spcAft>
              <a:buSzPct val="45000"/>
              <a:buFont typeface="StarSymbol"/>
              <a:buChar char="●"/>
            </a:pPr>
            <a:r>
              <a:rPr lang="en-US" sz="3200">
                <a:latin typeface="Liberation Sans" pitchFamily="18"/>
              </a:rPr>
              <a:t>The pattern must be recognized even when it is distorted.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9E5C1-69DC-434D-8174-5809CEC76DA1}"/>
              </a:ext>
            </a:extLst>
          </p:cNvPr>
          <p:cNvSpPr txBox="1">
            <a:spLocks noGrp="1"/>
          </p:cNvSpPr>
          <p:nvPr>
            <p:ph type="title" idx="4294967295"/>
          </p:nvPr>
        </p:nvSpPr>
        <p:spPr/>
        <p:txBody>
          <a:bodyPr/>
          <a:lstStyle/>
          <a:p>
            <a:pPr lvl="0"/>
            <a:r>
              <a:rPr lang="en-US" sz="3200"/>
              <a:t>Problems Suited to a Neural Network (Cont.)</a:t>
            </a:r>
          </a:p>
        </p:txBody>
      </p:sp>
      <p:sp>
        <p:nvSpPr>
          <p:cNvPr id="3" name="Text Placeholder 2">
            <a:extLst>
              <a:ext uri="{FF2B5EF4-FFF2-40B4-BE49-F238E27FC236}">
                <a16:creationId xmlns:a16="http://schemas.microsoft.com/office/drawing/2014/main" id="{353E1159-22B8-634E-A844-CEA3C92271D9}"/>
              </a:ext>
            </a:extLst>
          </p:cNvPr>
          <p:cNvSpPr txBox="1">
            <a:spLocks noGrp="1"/>
          </p:cNvSpPr>
          <p:nvPr>
            <p:ph type="body" idx="4294967295"/>
          </p:nvPr>
        </p:nvSpPr>
        <p:spPr/>
        <p:txBody>
          <a:bodyPr/>
          <a:lstStyle/>
          <a:p>
            <a:pPr lvl="0">
              <a:buSzPct val="45000"/>
              <a:buFont typeface="StarSymbol"/>
              <a:buChar char="●"/>
            </a:pPr>
            <a:r>
              <a:rPr lang="en-US" sz="2500"/>
              <a:t>How hard is it to write a computer program that accepts an image and tells you if it is a traffic light?</a:t>
            </a:r>
          </a:p>
        </p:txBody>
      </p:sp>
      <p:pic>
        <p:nvPicPr>
          <p:cNvPr id="4" name="Picture 3">
            <a:extLst>
              <a:ext uri="{FF2B5EF4-FFF2-40B4-BE49-F238E27FC236}">
                <a16:creationId xmlns:a16="http://schemas.microsoft.com/office/drawing/2014/main" id="{63C627E7-6EFE-AA4B-BA6A-629AE33E294A}"/>
              </a:ext>
            </a:extLst>
          </p:cNvPr>
          <p:cNvPicPr>
            <a:picLocks noChangeAspect="1"/>
          </p:cNvPicPr>
          <p:nvPr/>
        </p:nvPicPr>
        <p:blipFill>
          <a:blip r:embed="rId3">
            <a:lum/>
            <a:alphaModFix/>
          </a:blip>
          <a:srcRect/>
          <a:stretch>
            <a:fillRect/>
          </a:stretch>
        </p:blipFill>
        <p:spPr>
          <a:xfrm>
            <a:off x="2944079" y="2926079"/>
            <a:ext cx="3822479" cy="40384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7DCA-AA3C-6644-A23A-278818CA07B5}"/>
              </a:ext>
            </a:extLst>
          </p:cNvPr>
          <p:cNvSpPr txBox="1">
            <a:spLocks noGrp="1"/>
          </p:cNvSpPr>
          <p:nvPr>
            <p:ph type="title" idx="4294967295"/>
          </p:nvPr>
        </p:nvSpPr>
        <p:spPr/>
        <p:txBody>
          <a:bodyPr/>
          <a:lstStyle/>
          <a:p>
            <a:pPr lvl="0"/>
            <a:r>
              <a:rPr lang="en-US" sz="3200"/>
              <a:t>Problems Suited to a Neural Network (Cont.)</a:t>
            </a:r>
          </a:p>
        </p:txBody>
      </p:sp>
      <p:sp>
        <p:nvSpPr>
          <p:cNvPr id="3" name="Text Placeholder 2">
            <a:extLst>
              <a:ext uri="{FF2B5EF4-FFF2-40B4-BE49-F238E27FC236}">
                <a16:creationId xmlns:a16="http://schemas.microsoft.com/office/drawing/2014/main" id="{953E844D-C590-4346-8C5C-DFDBA148F228}"/>
              </a:ext>
            </a:extLst>
          </p:cNvPr>
          <p:cNvSpPr txBox="1">
            <a:spLocks noGrp="1"/>
          </p:cNvSpPr>
          <p:nvPr>
            <p:ph type="body" idx="4294967295"/>
          </p:nvPr>
        </p:nvSpPr>
        <p:spPr>
          <a:xfrm>
            <a:off x="503999" y="1768680"/>
            <a:ext cx="8870040" cy="5180760"/>
          </a:xfrm>
        </p:spPr>
        <p:txBody>
          <a:bodyPr/>
          <a:lstStyle/>
          <a:p>
            <a:pPr lvl="0">
              <a:buSzPct val="45000"/>
              <a:buFont typeface="StarSymbol"/>
              <a:buChar char="●"/>
            </a:pPr>
            <a:r>
              <a:rPr lang="en-US" sz="2500" b="1"/>
              <a:t>Optimization</a:t>
            </a:r>
          </a:p>
          <a:p>
            <a:pPr marL="0" lvl="1" indent="0" hangingPunct="0">
              <a:spcBef>
                <a:spcPts val="0"/>
              </a:spcBef>
              <a:spcAft>
                <a:spcPts val="1412"/>
              </a:spcAft>
              <a:buSzPct val="75000"/>
              <a:buFont typeface="StarSymbol"/>
              <a:buChar char="–"/>
            </a:pPr>
            <a:r>
              <a:rPr lang="en-US" sz="2500">
                <a:latin typeface="Liberation Sans" pitchFamily="18"/>
              </a:rPr>
              <a:t>The neural network may not always find the optimal solution; rather, </a:t>
            </a:r>
            <a:r>
              <a:rPr lang="en-US" sz="2500" b="1">
                <a:latin typeface="Liberation Sans" pitchFamily="18"/>
              </a:rPr>
              <a:t>it seeks to find an acceptable solution</a:t>
            </a:r>
            <a:r>
              <a:rPr lang="en-US" sz="2500">
                <a:latin typeface="Liberation Sans" pitchFamily="18"/>
              </a:rPr>
              <a:t>.</a:t>
            </a:r>
          </a:p>
          <a:p>
            <a:pPr marL="0" lvl="2" indent="0" hangingPunct="0">
              <a:spcBef>
                <a:spcPts val="0"/>
              </a:spcBef>
              <a:spcAft>
                <a:spcPts val="1412"/>
              </a:spcAft>
              <a:buSzPct val="45000"/>
              <a:buFont typeface="StarSymbol"/>
              <a:buChar char="●"/>
            </a:pPr>
            <a:r>
              <a:rPr lang="en-US" sz="2500">
                <a:latin typeface="Liberation Sans" pitchFamily="18"/>
              </a:rPr>
              <a:t>The </a:t>
            </a:r>
            <a:r>
              <a:rPr lang="en-US" sz="2500" b="1">
                <a:latin typeface="Liberation Sans" pitchFamily="18"/>
              </a:rPr>
              <a:t>traveling salesman problem</a:t>
            </a:r>
          </a:p>
          <a:p>
            <a:pPr marL="0" lvl="3" indent="0" hangingPunct="0">
              <a:spcBef>
                <a:spcPts val="0"/>
              </a:spcBef>
              <a:spcAft>
                <a:spcPts val="1412"/>
              </a:spcAft>
              <a:buSzPct val="75000"/>
              <a:buFont typeface="StarSymbol"/>
              <a:buChar char="–"/>
            </a:pPr>
            <a:r>
              <a:rPr lang="en-US" sz="2500">
                <a:latin typeface="Liberation Sans" pitchFamily="18"/>
              </a:rPr>
              <a:t>A salesman must visit a set number of cities.</a:t>
            </a:r>
          </a:p>
          <a:p>
            <a:pPr marL="0" lvl="3" indent="0" hangingPunct="0">
              <a:spcBef>
                <a:spcPts val="0"/>
              </a:spcBef>
              <a:spcAft>
                <a:spcPts val="1412"/>
              </a:spcAft>
              <a:buSzPct val="75000"/>
              <a:buFont typeface="StarSymbol"/>
              <a:buChar char="–"/>
            </a:pPr>
            <a:r>
              <a:rPr lang="en-US" sz="2500">
                <a:latin typeface="Liberation Sans" pitchFamily="18"/>
              </a:rPr>
              <a:t>He would like to visit all cities and travel the fewest number of miles possible.</a:t>
            </a:r>
          </a:p>
          <a:p>
            <a:pPr marL="0" lvl="3" indent="0" hangingPunct="0">
              <a:spcBef>
                <a:spcPts val="0"/>
              </a:spcBef>
              <a:spcAft>
                <a:spcPts val="1412"/>
              </a:spcAft>
              <a:buSzPct val="75000"/>
              <a:buFont typeface="StarSymbol"/>
              <a:buChar char="–"/>
            </a:pPr>
            <a:r>
              <a:rPr lang="en-US" sz="2500">
                <a:latin typeface="Liberation Sans" pitchFamily="18"/>
              </a:rPr>
              <a:t>With a large number of cities, brute force methods of calculation do not work nearly as well as a neural network approach.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0532-624F-A549-8864-1E2E362A5837}"/>
              </a:ext>
            </a:extLst>
          </p:cNvPr>
          <p:cNvSpPr txBox="1">
            <a:spLocks noGrp="1"/>
          </p:cNvSpPr>
          <p:nvPr>
            <p:ph type="title" idx="4294967295"/>
          </p:nvPr>
        </p:nvSpPr>
        <p:spPr/>
        <p:txBody>
          <a:bodyPr/>
          <a:lstStyle/>
          <a:p>
            <a:pPr lvl="0"/>
            <a:r>
              <a:rPr lang="en-US"/>
              <a:t>Training Neural Networks</a:t>
            </a:r>
          </a:p>
        </p:txBody>
      </p:sp>
      <p:sp>
        <p:nvSpPr>
          <p:cNvPr id="3" name="Text Placeholder 2">
            <a:extLst>
              <a:ext uri="{FF2B5EF4-FFF2-40B4-BE49-F238E27FC236}">
                <a16:creationId xmlns:a16="http://schemas.microsoft.com/office/drawing/2014/main" id="{819D04F9-4A16-A045-ADA2-1D2379B780EA}"/>
              </a:ext>
            </a:extLst>
          </p:cNvPr>
          <p:cNvSpPr txBox="1">
            <a:spLocks noGrp="1"/>
          </p:cNvSpPr>
          <p:nvPr>
            <p:ph type="body" idx="4294967295"/>
          </p:nvPr>
        </p:nvSpPr>
        <p:spPr>
          <a:xfrm>
            <a:off x="503999" y="1768680"/>
            <a:ext cx="8870040" cy="5180760"/>
          </a:xfrm>
        </p:spPr>
        <p:txBody>
          <a:bodyPr/>
          <a:lstStyle/>
          <a:p>
            <a:pPr lvl="0">
              <a:buSzPct val="45000"/>
              <a:buFont typeface="StarSymbol"/>
              <a:buChar char="●"/>
            </a:pPr>
            <a:r>
              <a:rPr lang="en-US" sz="2600"/>
              <a:t>The individual neurons that make up a neural network are interconnected through their </a:t>
            </a:r>
            <a:r>
              <a:rPr lang="en-US" sz="2600" b="1"/>
              <a:t>synapses</a:t>
            </a:r>
            <a:r>
              <a:rPr lang="en-US" sz="2600"/>
              <a:t>.</a:t>
            </a:r>
          </a:p>
          <a:p>
            <a:pPr lvl="0">
              <a:buSzPct val="45000"/>
              <a:buFont typeface="StarSymbol"/>
              <a:buChar char="●"/>
            </a:pPr>
            <a:r>
              <a:rPr lang="en-US" sz="2600" b="1"/>
              <a:t>Connections</a:t>
            </a:r>
            <a:r>
              <a:rPr lang="en-US" sz="2600"/>
              <a:t> allow the neurons to </a:t>
            </a:r>
            <a:r>
              <a:rPr lang="en-US" sz="2600" b="1"/>
              <a:t>signal</a:t>
            </a:r>
            <a:r>
              <a:rPr lang="en-US" sz="2600"/>
              <a:t> each other as information is processed.</a:t>
            </a:r>
          </a:p>
          <a:p>
            <a:pPr lvl="0">
              <a:buSzPct val="45000"/>
              <a:buFont typeface="StarSymbol"/>
              <a:buChar char="●"/>
            </a:pPr>
            <a:r>
              <a:rPr lang="en-US" sz="2600"/>
              <a:t>Not all connections are equal. Each connection is assigned a connection </a:t>
            </a:r>
            <a:r>
              <a:rPr lang="en-US" sz="2600" b="1"/>
              <a:t>weight</a:t>
            </a:r>
            <a:r>
              <a:rPr lang="en-US" sz="2600"/>
              <a:t>.</a:t>
            </a:r>
          </a:p>
          <a:p>
            <a:pPr marL="0" lvl="1" indent="0" hangingPunct="0">
              <a:spcBef>
                <a:spcPts val="0"/>
              </a:spcBef>
              <a:spcAft>
                <a:spcPts val="1412"/>
              </a:spcAft>
              <a:buSzPct val="75000"/>
              <a:buFont typeface="StarSymbol"/>
              <a:buChar char="–"/>
            </a:pPr>
            <a:r>
              <a:rPr lang="en-US" sz="2600">
                <a:latin typeface="Liberation Sans" pitchFamily="18"/>
              </a:rPr>
              <a:t>If there is no connection between two neurons, then their connection weight is zero.</a:t>
            </a:r>
          </a:p>
          <a:p>
            <a:pPr marL="0" lvl="1" indent="0" hangingPunct="0">
              <a:spcBef>
                <a:spcPts val="0"/>
              </a:spcBef>
              <a:spcAft>
                <a:spcPts val="1412"/>
              </a:spcAft>
              <a:buSzPct val="75000"/>
              <a:buFont typeface="StarSymbol"/>
              <a:buChar char="–"/>
            </a:pPr>
            <a:r>
              <a:rPr lang="en-US" sz="2600">
                <a:latin typeface="Liberation Sans" pitchFamily="18"/>
              </a:rPr>
              <a:t>These weights are what determine the output of the neural network -&gt; </a:t>
            </a:r>
            <a:r>
              <a:rPr lang="en-US" sz="2600" b="1">
                <a:latin typeface="Liberation Sans" pitchFamily="18"/>
              </a:rPr>
              <a:t>The connection weights form the memory of the neural network</a:t>
            </a:r>
            <a:r>
              <a:rPr lang="en-US" sz="2600">
                <a:latin typeface="Liberation Sans" pitchFamily="18"/>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BD170-27B4-A848-9D61-66F51978F312}"/>
              </a:ext>
            </a:extLst>
          </p:cNvPr>
          <p:cNvSpPr txBox="1">
            <a:spLocks noGrp="1"/>
          </p:cNvSpPr>
          <p:nvPr>
            <p:ph type="title" idx="4294967295"/>
          </p:nvPr>
        </p:nvSpPr>
        <p:spPr/>
        <p:txBody>
          <a:bodyPr/>
          <a:lstStyle/>
          <a:p>
            <a:pPr lvl="0"/>
            <a:r>
              <a:rPr lang="en-US"/>
              <a:t>Training Neural Networks (Cont.)</a:t>
            </a:r>
          </a:p>
        </p:txBody>
      </p:sp>
      <p:sp>
        <p:nvSpPr>
          <p:cNvPr id="3" name="Text Placeholder 2">
            <a:extLst>
              <a:ext uri="{FF2B5EF4-FFF2-40B4-BE49-F238E27FC236}">
                <a16:creationId xmlns:a16="http://schemas.microsoft.com/office/drawing/2014/main" id="{A9ADDC44-380E-0C41-A724-DC3E9712BC4F}"/>
              </a:ext>
            </a:extLst>
          </p:cNvPr>
          <p:cNvSpPr txBox="1">
            <a:spLocks noGrp="1"/>
          </p:cNvSpPr>
          <p:nvPr>
            <p:ph type="body" idx="4294967295"/>
          </p:nvPr>
        </p:nvSpPr>
        <p:spPr/>
        <p:txBody>
          <a:bodyPr/>
          <a:lstStyle/>
          <a:p>
            <a:pPr lvl="0">
              <a:buSzPct val="45000"/>
              <a:buFont typeface="StarSymbol"/>
              <a:buChar char="●"/>
            </a:pPr>
            <a:r>
              <a:rPr lang="en-US" b="1" dirty="0"/>
              <a:t>Training</a:t>
            </a:r>
            <a:r>
              <a:rPr lang="en-US" dirty="0"/>
              <a:t>  is  the  process  by  which  connection  weights  are  assigned.  </a:t>
            </a:r>
          </a:p>
          <a:p>
            <a:pPr lvl="0">
              <a:buSzPct val="45000"/>
              <a:buFont typeface="StarSymbol"/>
              <a:buChar char="●"/>
            </a:pPr>
            <a:r>
              <a:rPr lang="en-US" dirty="0"/>
              <a:t>Most training algorithms begin by assigning </a:t>
            </a:r>
            <a:r>
              <a:rPr lang="en-US" b="1" dirty="0"/>
              <a:t>random numbers</a:t>
            </a:r>
            <a:r>
              <a:rPr lang="en-US" dirty="0"/>
              <a:t> to a weights matrix.</a:t>
            </a:r>
          </a:p>
          <a:p>
            <a:pPr marL="0" lvl="1" indent="0" hangingPunct="0">
              <a:spcBef>
                <a:spcPts val="0"/>
              </a:spcBef>
              <a:spcAft>
                <a:spcPts val="1412"/>
              </a:spcAft>
              <a:buSzPct val="75000"/>
              <a:buFont typeface="StarSymbol"/>
              <a:buChar char="–"/>
            </a:pPr>
            <a:r>
              <a:rPr lang="en-US" sz="3200" dirty="0">
                <a:latin typeface="Liberation Sans" pitchFamily="18"/>
              </a:rPr>
              <a:t>Then, the </a:t>
            </a:r>
            <a:r>
              <a:rPr lang="en-US" sz="3200" b="1" dirty="0">
                <a:latin typeface="Liberation Sans" pitchFamily="18"/>
              </a:rPr>
              <a:t>validity</a:t>
            </a:r>
            <a:r>
              <a:rPr lang="en-US" sz="3200" dirty="0">
                <a:latin typeface="Liberation Sans" pitchFamily="18"/>
              </a:rPr>
              <a:t> of the neural network is examined.</a:t>
            </a:r>
          </a:p>
          <a:p>
            <a:pPr marL="0" lvl="1" indent="0" hangingPunct="0">
              <a:spcBef>
                <a:spcPts val="0"/>
              </a:spcBef>
              <a:spcAft>
                <a:spcPts val="1412"/>
              </a:spcAft>
              <a:buSzPct val="75000"/>
              <a:buFont typeface="StarSymbol"/>
              <a:buChar char="–"/>
            </a:pPr>
            <a:r>
              <a:rPr lang="en-US" sz="3200" dirty="0">
                <a:latin typeface="Liberation Sans" pitchFamily="18"/>
              </a:rPr>
              <a:t>Next, the weights are </a:t>
            </a:r>
            <a:r>
              <a:rPr lang="en-US" sz="3200" b="1" dirty="0">
                <a:latin typeface="Liberation Sans" pitchFamily="18"/>
              </a:rPr>
              <a:t>adjusted</a:t>
            </a:r>
            <a:r>
              <a:rPr lang="en-US" sz="3200" dirty="0">
                <a:latin typeface="Liberation Sans" pitchFamily="18"/>
              </a:rPr>
              <a:t> based on how well the neural network performed and the validity of the results.</a:t>
            </a:r>
          </a:p>
          <a:p>
            <a:pPr marL="0" lvl="1" indent="0" hangingPunct="0">
              <a:spcBef>
                <a:spcPts val="0"/>
              </a:spcBef>
              <a:spcAft>
                <a:spcPts val="1412"/>
              </a:spcAft>
              <a:buSzPct val="75000"/>
              <a:buFont typeface="StarSymbol"/>
              <a:buChar char="–"/>
            </a:pPr>
            <a:r>
              <a:rPr lang="en-US" sz="3200" dirty="0">
                <a:latin typeface="Liberation Sans" pitchFamily="18"/>
              </a:rPr>
              <a:t>This process is </a:t>
            </a:r>
            <a:r>
              <a:rPr lang="en-US" sz="3200" b="1" dirty="0">
                <a:latin typeface="Liberation Sans" pitchFamily="18"/>
              </a:rPr>
              <a:t>repeated</a:t>
            </a:r>
            <a:r>
              <a:rPr lang="en-US" sz="3200" dirty="0">
                <a:latin typeface="Liberation Sans" pitchFamily="18"/>
              </a:rPr>
              <a:t> until the validation error is within an acceptable limit.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7DDD-04FF-F345-B120-8E9167EA551F}"/>
              </a:ext>
            </a:extLst>
          </p:cNvPr>
          <p:cNvSpPr txBox="1">
            <a:spLocks noGrp="1"/>
          </p:cNvSpPr>
          <p:nvPr>
            <p:ph type="title" idx="4294967295"/>
          </p:nvPr>
        </p:nvSpPr>
        <p:spPr/>
        <p:txBody>
          <a:bodyPr/>
          <a:lstStyle/>
          <a:p>
            <a:pPr lvl="0"/>
            <a:r>
              <a:rPr lang="en-US"/>
              <a:t>Validating Neural Networks</a:t>
            </a:r>
          </a:p>
        </p:txBody>
      </p:sp>
      <p:sp>
        <p:nvSpPr>
          <p:cNvPr id="3" name="Text Placeholder 2">
            <a:extLst>
              <a:ext uri="{FF2B5EF4-FFF2-40B4-BE49-F238E27FC236}">
                <a16:creationId xmlns:a16="http://schemas.microsoft.com/office/drawing/2014/main" id="{642ECBBE-83B2-3A4F-8FCB-F2C0BF0A5EAF}"/>
              </a:ext>
            </a:extLst>
          </p:cNvPr>
          <p:cNvSpPr txBox="1">
            <a:spLocks noGrp="1"/>
          </p:cNvSpPr>
          <p:nvPr>
            <p:ph type="body" idx="4294967295"/>
          </p:nvPr>
        </p:nvSpPr>
        <p:spPr/>
        <p:txBody>
          <a:bodyPr/>
          <a:lstStyle/>
          <a:p>
            <a:pPr lvl="0">
              <a:buSzPct val="45000"/>
              <a:buFont typeface="StarSymbol"/>
              <a:buChar char="●"/>
            </a:pPr>
            <a:r>
              <a:rPr lang="en-US" b="1"/>
              <a:t>Validating</a:t>
            </a:r>
            <a:r>
              <a:rPr lang="en-US"/>
              <a:t> a neural network allows you to determine </a:t>
            </a:r>
            <a:r>
              <a:rPr lang="en-US" b="1"/>
              <a:t>if additional training is required</a:t>
            </a:r>
            <a:r>
              <a:rPr lang="en-US"/>
              <a:t>.</a:t>
            </a:r>
          </a:p>
          <a:p>
            <a:pPr lvl="0">
              <a:buSzPct val="45000"/>
              <a:buFont typeface="StarSymbol"/>
              <a:buChar char="●"/>
            </a:pPr>
            <a:r>
              <a:rPr lang="en-US"/>
              <a:t>To correctly validate a neural network, </a:t>
            </a:r>
            <a:r>
              <a:rPr lang="en-US" b="1"/>
              <a:t>validation data</a:t>
            </a:r>
            <a:r>
              <a:rPr lang="en-US"/>
              <a:t> must be set aside that is </a:t>
            </a:r>
            <a:r>
              <a:rPr lang="en-US" b="1"/>
              <a:t>completely separate</a:t>
            </a:r>
            <a:r>
              <a:rPr lang="en-US"/>
              <a:t> from the </a:t>
            </a:r>
            <a:r>
              <a:rPr lang="en-US" b="1"/>
              <a:t>training data</a:t>
            </a:r>
            <a:r>
              <a:rPr lang="en-US"/>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F29A-A84C-C949-8388-C35944B93157}"/>
              </a:ext>
            </a:extLst>
          </p:cNvPr>
          <p:cNvSpPr txBox="1">
            <a:spLocks noGrp="1"/>
          </p:cNvSpPr>
          <p:nvPr>
            <p:ph type="title" idx="4294967295"/>
          </p:nvPr>
        </p:nvSpPr>
        <p:spPr/>
        <p:txBody>
          <a:bodyPr/>
          <a:lstStyle/>
          <a:p>
            <a:pPr lvl="0"/>
            <a:r>
              <a:rPr lang="en-US"/>
              <a:t>Validating Neural Networks (Cont.)</a:t>
            </a:r>
          </a:p>
        </p:txBody>
      </p:sp>
      <p:sp>
        <p:nvSpPr>
          <p:cNvPr id="3" name="Text Placeholder 2">
            <a:extLst>
              <a:ext uri="{FF2B5EF4-FFF2-40B4-BE49-F238E27FC236}">
                <a16:creationId xmlns:a16="http://schemas.microsoft.com/office/drawing/2014/main" id="{37D52A7C-BC8D-114A-B87A-440F0A591C5B}"/>
              </a:ext>
            </a:extLst>
          </p:cNvPr>
          <p:cNvSpPr txBox="1">
            <a:spLocks noGrp="1"/>
          </p:cNvSpPr>
          <p:nvPr>
            <p:ph type="body" idx="4294967295"/>
          </p:nvPr>
        </p:nvSpPr>
        <p:spPr/>
        <p:txBody>
          <a:bodyPr/>
          <a:lstStyle/>
          <a:p>
            <a:pPr lvl="0">
              <a:buSzPct val="45000"/>
              <a:buFont typeface="StarSymbol"/>
              <a:buChar char="●"/>
            </a:pPr>
            <a:r>
              <a:rPr lang="en-US"/>
              <a:t>What happens if the neural network that you have just finished training performs poorly on the validation data set?</a:t>
            </a:r>
          </a:p>
          <a:p>
            <a:pPr marL="0" lvl="1" indent="0" hangingPunct="0">
              <a:spcBef>
                <a:spcPts val="0"/>
              </a:spcBef>
              <a:spcAft>
                <a:spcPts val="1412"/>
              </a:spcAft>
              <a:buSzPct val="75000"/>
              <a:buFont typeface="StarSymbol"/>
              <a:buChar char="–"/>
            </a:pPr>
            <a:r>
              <a:rPr lang="en-US" sz="3200">
                <a:latin typeface="Liberation Sans" pitchFamily="18"/>
              </a:rPr>
              <a:t>If this is the case, then you must examine possible causes.</a:t>
            </a:r>
          </a:p>
          <a:p>
            <a:pPr marL="0" lvl="2" indent="0" hangingPunct="0">
              <a:spcBef>
                <a:spcPts val="0"/>
              </a:spcBef>
              <a:spcAft>
                <a:spcPts val="1412"/>
              </a:spcAft>
              <a:buSzPct val="45000"/>
              <a:buFont typeface="StarSymbol"/>
              <a:buChar char="●"/>
            </a:pPr>
            <a:r>
              <a:rPr lang="en-US" sz="3200">
                <a:latin typeface="Liberation Sans" pitchFamily="18"/>
              </a:rPr>
              <a:t>It could mean that the initial random weights were not appropriate. Rerunning the training with new initial weights could correct this.</a:t>
            </a:r>
          </a:p>
          <a:p>
            <a:pPr marL="0" lvl="2" indent="0" hangingPunct="0">
              <a:spcBef>
                <a:spcPts val="0"/>
              </a:spcBef>
              <a:spcAft>
                <a:spcPts val="1412"/>
              </a:spcAft>
              <a:buSzPct val="45000"/>
              <a:buFont typeface="StarSymbol"/>
              <a:buChar char="●"/>
            </a:pPr>
            <a:r>
              <a:rPr lang="en-US" sz="3200">
                <a:latin typeface="Liberation Sans" pitchFamily="18"/>
              </a:rPr>
              <a:t>A more likely possibility is that the training data was not properly chosen.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5E7E-37DF-9D4F-A422-5C05418D0DE7}"/>
              </a:ext>
            </a:extLst>
          </p:cNvPr>
          <p:cNvSpPr txBox="1">
            <a:spLocks noGrp="1"/>
          </p:cNvSpPr>
          <p:nvPr>
            <p:ph type="title" idx="4294967295"/>
          </p:nvPr>
        </p:nvSpPr>
        <p:spPr/>
        <p:txBody>
          <a:bodyPr/>
          <a:lstStyle/>
          <a:p>
            <a:pPr lvl="0"/>
            <a:r>
              <a:rPr lang="en-US"/>
              <a:t>Using a Simple Neural Network</a:t>
            </a:r>
          </a:p>
        </p:txBody>
      </p:sp>
      <p:sp>
        <p:nvSpPr>
          <p:cNvPr id="3" name="Text Placeholder 2">
            <a:extLst>
              <a:ext uri="{FF2B5EF4-FFF2-40B4-BE49-F238E27FC236}">
                <a16:creationId xmlns:a16="http://schemas.microsoft.com/office/drawing/2014/main" id="{A4787D6D-F8CB-A34D-AA8F-7CC0749C4834}"/>
              </a:ext>
            </a:extLst>
          </p:cNvPr>
          <p:cNvSpPr txBox="1">
            <a:spLocks noGrp="1"/>
          </p:cNvSpPr>
          <p:nvPr>
            <p:ph type="body" idx="4294967295"/>
          </p:nvPr>
        </p:nvSpPr>
        <p:spPr/>
        <p:txBody>
          <a:bodyPr/>
          <a:lstStyle/>
          <a:p>
            <a:pPr lvl="0">
              <a:buSzPct val="45000"/>
              <a:buFont typeface="StarSymbol"/>
              <a:buChar char="●"/>
            </a:pPr>
            <a:r>
              <a:rPr lang="en-US"/>
              <a:t>Artificial Neuron</a:t>
            </a:r>
          </a:p>
          <a:p>
            <a:pPr lvl="0">
              <a:buSzPct val="45000"/>
              <a:buFont typeface="StarSymbol"/>
              <a:buChar char="●"/>
            </a:pPr>
            <a:endParaRPr lang="en-US"/>
          </a:p>
        </p:txBody>
      </p:sp>
      <p:pic>
        <p:nvPicPr>
          <p:cNvPr id="4" name="Picture 3">
            <a:extLst>
              <a:ext uri="{FF2B5EF4-FFF2-40B4-BE49-F238E27FC236}">
                <a16:creationId xmlns:a16="http://schemas.microsoft.com/office/drawing/2014/main" id="{27B608C7-6C7E-0644-B3A7-BC9B2EB8E7BE}"/>
              </a:ext>
            </a:extLst>
          </p:cNvPr>
          <p:cNvPicPr>
            <a:picLocks noChangeAspect="1"/>
          </p:cNvPicPr>
          <p:nvPr/>
        </p:nvPicPr>
        <p:blipFill>
          <a:blip r:embed="rId3">
            <a:lum/>
            <a:alphaModFix/>
          </a:blip>
          <a:srcRect/>
          <a:stretch>
            <a:fillRect/>
          </a:stretch>
        </p:blipFill>
        <p:spPr>
          <a:xfrm>
            <a:off x="4563360" y="2635200"/>
            <a:ext cx="1041119" cy="2349360"/>
          </a:xfrm>
          <a:prstGeom prst="rect">
            <a:avLst/>
          </a:prstGeom>
          <a:noFill/>
          <a:ln>
            <a:noFill/>
          </a:ln>
        </p:spPr>
      </p:pic>
      <p:sp>
        <p:nvSpPr>
          <p:cNvPr id="5" name="TextBox 4">
            <a:extLst>
              <a:ext uri="{FF2B5EF4-FFF2-40B4-BE49-F238E27FC236}">
                <a16:creationId xmlns:a16="http://schemas.microsoft.com/office/drawing/2014/main" id="{F7749583-5869-0943-8E94-895A36A659EF}"/>
              </a:ext>
            </a:extLst>
          </p:cNvPr>
          <p:cNvSpPr txBox="1"/>
          <p:nvPr/>
        </p:nvSpPr>
        <p:spPr>
          <a:xfrm>
            <a:off x="5394960" y="3108959"/>
            <a:ext cx="84203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DejaVu Sans" pitchFamily="2"/>
                <a:cs typeface="Lohit Hindi" pitchFamily="2"/>
              </a:rPr>
              <a:t>weight</a:t>
            </a:r>
          </a:p>
        </p:txBody>
      </p:sp>
      <p:sp>
        <p:nvSpPr>
          <p:cNvPr id="6" name="TextBox 5">
            <a:extLst>
              <a:ext uri="{FF2B5EF4-FFF2-40B4-BE49-F238E27FC236}">
                <a16:creationId xmlns:a16="http://schemas.microsoft.com/office/drawing/2014/main" id="{1EB0F3BF-C615-BC45-89B0-CCDE9EA1D119}"/>
              </a:ext>
            </a:extLst>
          </p:cNvPr>
          <p:cNvSpPr txBox="1"/>
          <p:nvPr/>
        </p:nvSpPr>
        <p:spPr>
          <a:xfrm>
            <a:off x="5394960" y="3859920"/>
            <a:ext cx="112104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DejaVu Sans" pitchFamily="2"/>
                <a:cs typeface="Lohit Hindi" pitchFamily="2"/>
              </a:rPr>
              <a:t>threshold</a:t>
            </a:r>
          </a:p>
        </p:txBody>
      </p:sp>
      <p:sp>
        <p:nvSpPr>
          <p:cNvPr id="7" name="TextBox 6">
            <a:extLst>
              <a:ext uri="{FF2B5EF4-FFF2-40B4-BE49-F238E27FC236}">
                <a16:creationId xmlns:a16="http://schemas.microsoft.com/office/drawing/2014/main" id="{2A69A2DC-EFD3-424D-A46D-EDFA76BF9A1C}"/>
              </a:ext>
            </a:extLst>
          </p:cNvPr>
          <p:cNvSpPr txBox="1"/>
          <p:nvPr/>
        </p:nvSpPr>
        <p:spPr>
          <a:xfrm>
            <a:off x="731519" y="5267880"/>
            <a:ext cx="8730360" cy="111420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DejaVu Sans" pitchFamily="2"/>
                <a:cs typeface="Lohit Hindi" pitchFamily="2"/>
              </a:rPr>
              <a:t>An incoming signal will be amplified, or de-amplified, by the weight as it crosses </a:t>
            </a:r>
          </a:p>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DejaVu Sans" pitchFamily="2"/>
                <a:cs typeface="Lohit Hindi" pitchFamily="2"/>
              </a:rPr>
              <a:t>the incoming synapse.</a:t>
            </a: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DejaVu Sans" pitchFamily="2"/>
              <a:cs typeface="Lohit Hindi"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DejaVu Sans" pitchFamily="2"/>
                <a:cs typeface="Lohit Hindi" pitchFamily="2"/>
              </a:rPr>
              <a:t>If the weighted input exceeds the threshold, then the neuron will fire.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0951-276B-C140-A559-C5982D91A6C3}"/>
              </a:ext>
            </a:extLst>
          </p:cNvPr>
          <p:cNvSpPr txBox="1">
            <a:spLocks noGrp="1"/>
          </p:cNvSpPr>
          <p:nvPr>
            <p:ph type="title" idx="4294967295"/>
          </p:nvPr>
        </p:nvSpPr>
        <p:spPr/>
        <p:txBody>
          <a:bodyPr/>
          <a:lstStyle/>
          <a:p>
            <a:pPr lvl="0"/>
            <a:r>
              <a:rPr lang="en-US"/>
              <a:t>A Neural Network for the And Operator</a:t>
            </a:r>
          </a:p>
        </p:txBody>
      </p:sp>
      <p:pic>
        <p:nvPicPr>
          <p:cNvPr id="3" name="Picture 2">
            <a:extLst>
              <a:ext uri="{FF2B5EF4-FFF2-40B4-BE49-F238E27FC236}">
                <a16:creationId xmlns:a16="http://schemas.microsoft.com/office/drawing/2014/main" id="{5ABF3E7B-F632-084A-9E7B-6FADB616AC1B}"/>
              </a:ext>
            </a:extLst>
          </p:cNvPr>
          <p:cNvPicPr>
            <a:picLocks noChangeAspect="1"/>
          </p:cNvPicPr>
          <p:nvPr/>
        </p:nvPicPr>
        <p:blipFill>
          <a:blip r:embed="rId3">
            <a:lum/>
            <a:alphaModFix/>
          </a:blip>
          <a:srcRect/>
          <a:stretch>
            <a:fillRect/>
          </a:stretch>
        </p:blipFill>
        <p:spPr>
          <a:xfrm>
            <a:off x="1463039" y="2243880"/>
            <a:ext cx="6782040" cy="1413720"/>
          </a:xfrm>
          <a:prstGeom prst="rect">
            <a:avLst/>
          </a:prstGeom>
          <a:noFill/>
          <a:ln>
            <a:noFill/>
          </a:ln>
        </p:spPr>
      </p:pic>
      <p:pic>
        <p:nvPicPr>
          <p:cNvPr id="4" name="Picture 3">
            <a:extLst>
              <a:ext uri="{FF2B5EF4-FFF2-40B4-BE49-F238E27FC236}">
                <a16:creationId xmlns:a16="http://schemas.microsoft.com/office/drawing/2014/main" id="{1D0D676B-89E1-BE4B-B314-2810ADEB209C}"/>
              </a:ext>
            </a:extLst>
          </p:cNvPr>
          <p:cNvPicPr>
            <a:picLocks noChangeAspect="1"/>
          </p:cNvPicPr>
          <p:nvPr/>
        </p:nvPicPr>
        <p:blipFill>
          <a:blip r:embed="rId4">
            <a:lum/>
            <a:alphaModFix/>
          </a:blip>
          <a:srcRect/>
          <a:stretch>
            <a:fillRect/>
          </a:stretch>
        </p:blipFill>
        <p:spPr>
          <a:xfrm>
            <a:off x="4147920" y="4023360"/>
            <a:ext cx="2070000" cy="27619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9744-E766-144A-BF8E-CD4707AA49D0}"/>
              </a:ext>
            </a:extLst>
          </p:cNvPr>
          <p:cNvSpPr txBox="1">
            <a:spLocks noGrp="1"/>
          </p:cNvSpPr>
          <p:nvPr>
            <p:ph type="title" idx="4294967295"/>
          </p:nvPr>
        </p:nvSpPr>
        <p:spPr/>
        <p:txBody>
          <a:bodyPr/>
          <a:lstStyle/>
          <a:p>
            <a:pPr lvl="0"/>
            <a:r>
              <a:rPr lang="en-US"/>
              <a:t>A Neural Network for the Or Operation</a:t>
            </a:r>
          </a:p>
        </p:txBody>
      </p:sp>
      <p:pic>
        <p:nvPicPr>
          <p:cNvPr id="3" name="Picture 2">
            <a:extLst>
              <a:ext uri="{FF2B5EF4-FFF2-40B4-BE49-F238E27FC236}">
                <a16:creationId xmlns:a16="http://schemas.microsoft.com/office/drawing/2014/main" id="{1649D25A-2740-694C-B2B3-5108DBB574F4}"/>
              </a:ext>
            </a:extLst>
          </p:cNvPr>
          <p:cNvPicPr>
            <a:picLocks noChangeAspect="1"/>
          </p:cNvPicPr>
          <p:nvPr/>
        </p:nvPicPr>
        <p:blipFill>
          <a:blip r:embed="rId3">
            <a:lum/>
            <a:alphaModFix/>
          </a:blip>
          <a:srcRect/>
          <a:stretch>
            <a:fillRect/>
          </a:stretch>
        </p:blipFill>
        <p:spPr>
          <a:xfrm>
            <a:off x="1554479" y="2286000"/>
            <a:ext cx="6962040" cy="1463039"/>
          </a:xfrm>
          <a:prstGeom prst="rect">
            <a:avLst/>
          </a:prstGeom>
          <a:noFill/>
          <a:ln>
            <a:noFill/>
          </a:ln>
        </p:spPr>
      </p:pic>
      <p:pic>
        <p:nvPicPr>
          <p:cNvPr id="4" name="Picture 3">
            <a:extLst>
              <a:ext uri="{FF2B5EF4-FFF2-40B4-BE49-F238E27FC236}">
                <a16:creationId xmlns:a16="http://schemas.microsoft.com/office/drawing/2014/main" id="{9D25A6A9-EF1C-0748-981F-5C23EDBE7905}"/>
              </a:ext>
            </a:extLst>
          </p:cNvPr>
          <p:cNvPicPr>
            <a:picLocks noChangeAspect="1"/>
          </p:cNvPicPr>
          <p:nvPr/>
        </p:nvPicPr>
        <p:blipFill>
          <a:blip r:embed="rId4">
            <a:lum/>
            <a:alphaModFix/>
          </a:blip>
          <a:srcRect/>
          <a:stretch>
            <a:fillRect/>
          </a:stretch>
        </p:blipFill>
        <p:spPr>
          <a:xfrm>
            <a:off x="4120919" y="4099680"/>
            <a:ext cx="1942919" cy="26668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49B0-25FD-D04D-A1C9-7649F3E08163}"/>
              </a:ext>
            </a:extLst>
          </p:cNvPr>
          <p:cNvSpPr txBox="1">
            <a:spLocks noGrp="1"/>
          </p:cNvSpPr>
          <p:nvPr>
            <p:ph type="title" idx="4294967295"/>
          </p:nvPr>
        </p:nvSpPr>
        <p:spPr/>
        <p:txBody>
          <a:bodyPr/>
          <a:lstStyle/>
          <a:p>
            <a:pPr lvl="0"/>
            <a:r>
              <a:rPr lang="en-US" sz="3200"/>
              <a:t>A Historical Perspective on Neural Networks</a:t>
            </a:r>
          </a:p>
        </p:txBody>
      </p:sp>
      <p:sp>
        <p:nvSpPr>
          <p:cNvPr id="3" name="Text Placeholder 2">
            <a:extLst>
              <a:ext uri="{FF2B5EF4-FFF2-40B4-BE49-F238E27FC236}">
                <a16:creationId xmlns:a16="http://schemas.microsoft.com/office/drawing/2014/main" id="{DC0B4AD0-5EB6-354E-AAD2-B61CA3FA9311}"/>
              </a:ext>
            </a:extLst>
          </p:cNvPr>
          <p:cNvSpPr txBox="1">
            <a:spLocks noGrp="1"/>
          </p:cNvSpPr>
          <p:nvPr>
            <p:ph type="body" idx="4294967295"/>
          </p:nvPr>
        </p:nvSpPr>
        <p:spPr/>
        <p:txBody>
          <a:bodyPr/>
          <a:lstStyle/>
          <a:p>
            <a:pPr lvl="0">
              <a:buSzPct val="45000"/>
              <a:buFont typeface="StarSymbol"/>
              <a:buChar char="●"/>
            </a:pPr>
            <a:r>
              <a:rPr lang="en-US"/>
              <a:t>Neural networks have been used with computers since the </a:t>
            </a:r>
            <a:r>
              <a:rPr lang="en-US" b="1"/>
              <a:t>1950s</a:t>
            </a:r>
            <a:r>
              <a:rPr lang="en-US"/>
              <a:t>.</a:t>
            </a:r>
          </a:p>
          <a:p>
            <a:pPr marL="0" lvl="1" indent="0" hangingPunct="0">
              <a:spcBef>
                <a:spcPts val="0"/>
              </a:spcBef>
              <a:spcAft>
                <a:spcPts val="1412"/>
              </a:spcAft>
              <a:buSzPct val="75000"/>
              <a:buFont typeface="StarSymbol"/>
              <a:buChar char="–"/>
            </a:pPr>
            <a:r>
              <a:rPr lang="en-US" sz="3200">
                <a:latin typeface="Liberation Sans" pitchFamily="18"/>
              </a:rPr>
              <a:t>Perceptron.</a:t>
            </a:r>
          </a:p>
          <a:p>
            <a:pPr lvl="0"/>
            <a:endParaRPr lang="en-US"/>
          </a:p>
          <a:p>
            <a:pPr lvl="0"/>
            <a:endParaRPr lang="en-US"/>
          </a:p>
        </p:txBody>
      </p:sp>
      <p:pic>
        <p:nvPicPr>
          <p:cNvPr id="7" name="Picture 6" descr="Diagram&#10;&#10;Description automatically generated">
            <a:extLst>
              <a:ext uri="{FF2B5EF4-FFF2-40B4-BE49-F238E27FC236}">
                <a16:creationId xmlns:a16="http://schemas.microsoft.com/office/drawing/2014/main" id="{BE45D9F3-6A36-9D43-9071-40309139CC76}"/>
              </a:ext>
            </a:extLst>
          </p:cNvPr>
          <p:cNvPicPr>
            <a:picLocks noChangeAspect="1"/>
          </p:cNvPicPr>
          <p:nvPr/>
        </p:nvPicPr>
        <p:blipFill>
          <a:blip r:embed="rId3"/>
          <a:stretch>
            <a:fillRect/>
          </a:stretch>
        </p:blipFill>
        <p:spPr>
          <a:xfrm>
            <a:off x="1613619" y="3619927"/>
            <a:ext cx="6650800" cy="363878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BF8-D40D-1445-BA7F-3D2CA24CF18C}"/>
              </a:ext>
            </a:extLst>
          </p:cNvPr>
          <p:cNvSpPr txBox="1">
            <a:spLocks noGrp="1"/>
          </p:cNvSpPr>
          <p:nvPr>
            <p:ph type="title" idx="4294967295"/>
          </p:nvPr>
        </p:nvSpPr>
        <p:spPr/>
        <p:txBody>
          <a:bodyPr/>
          <a:lstStyle/>
          <a:p>
            <a:pPr lvl="0"/>
            <a:r>
              <a:rPr lang="en-US" sz="3200"/>
              <a:t>A Neural Network for the XOR Operation</a:t>
            </a:r>
          </a:p>
        </p:txBody>
      </p:sp>
      <p:pic>
        <p:nvPicPr>
          <p:cNvPr id="3" name="Picture 2">
            <a:extLst>
              <a:ext uri="{FF2B5EF4-FFF2-40B4-BE49-F238E27FC236}">
                <a16:creationId xmlns:a16="http://schemas.microsoft.com/office/drawing/2014/main" id="{F0D23126-5F87-8A48-ACB7-0CFE07E4F533}"/>
              </a:ext>
            </a:extLst>
          </p:cNvPr>
          <p:cNvPicPr>
            <a:picLocks noChangeAspect="1"/>
          </p:cNvPicPr>
          <p:nvPr/>
        </p:nvPicPr>
        <p:blipFill>
          <a:blip r:embed="rId3">
            <a:lum/>
            <a:alphaModFix/>
          </a:blip>
          <a:srcRect/>
          <a:stretch>
            <a:fillRect/>
          </a:stretch>
        </p:blipFill>
        <p:spPr>
          <a:xfrm>
            <a:off x="1463039" y="1645920"/>
            <a:ext cx="6800040" cy="1410480"/>
          </a:xfrm>
          <a:prstGeom prst="rect">
            <a:avLst/>
          </a:prstGeom>
          <a:noFill/>
          <a:ln>
            <a:noFill/>
          </a:ln>
        </p:spPr>
      </p:pic>
      <p:pic>
        <p:nvPicPr>
          <p:cNvPr id="4" name="Picture 3">
            <a:extLst>
              <a:ext uri="{FF2B5EF4-FFF2-40B4-BE49-F238E27FC236}">
                <a16:creationId xmlns:a16="http://schemas.microsoft.com/office/drawing/2014/main" id="{83FA2F78-6C16-CD42-AFAE-1B5BA0C009C5}"/>
              </a:ext>
            </a:extLst>
          </p:cNvPr>
          <p:cNvPicPr>
            <a:picLocks noChangeAspect="1"/>
          </p:cNvPicPr>
          <p:nvPr/>
        </p:nvPicPr>
        <p:blipFill>
          <a:blip r:embed="rId4">
            <a:lum/>
            <a:alphaModFix/>
          </a:blip>
          <a:srcRect/>
          <a:stretch>
            <a:fillRect/>
          </a:stretch>
        </p:blipFill>
        <p:spPr>
          <a:xfrm>
            <a:off x="4077000" y="3056400"/>
            <a:ext cx="1958040" cy="4236840"/>
          </a:xfrm>
          <a:prstGeom prst="rect">
            <a:avLst/>
          </a:prstGeom>
          <a:noFill/>
          <a:ln>
            <a:noFill/>
          </a:ln>
        </p:spPr>
      </p:pic>
      <p:sp>
        <p:nvSpPr>
          <p:cNvPr id="5" name="TextBox 4">
            <a:extLst>
              <a:ext uri="{FF2B5EF4-FFF2-40B4-BE49-F238E27FC236}">
                <a16:creationId xmlns:a16="http://schemas.microsoft.com/office/drawing/2014/main" id="{E7297D03-14D7-4C45-8EED-C5585B5D23B3}"/>
              </a:ext>
            </a:extLst>
          </p:cNvPr>
          <p:cNvSpPr txBox="1"/>
          <p:nvPr/>
        </p:nvSpPr>
        <p:spPr>
          <a:xfrm>
            <a:off x="6217919" y="5029200"/>
            <a:ext cx="13374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DejaVu Sans" pitchFamily="2"/>
                <a:cs typeface="Lohit Hindi" pitchFamily="2"/>
              </a:rPr>
              <a:t>Hiden layer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07046-AFCB-0D44-81E7-FE7429437070}"/>
              </a:ext>
            </a:extLst>
          </p:cNvPr>
          <p:cNvSpPr txBox="1">
            <a:spLocks noGrp="1"/>
          </p:cNvSpPr>
          <p:nvPr>
            <p:ph type="title" idx="4294967295"/>
          </p:nvPr>
        </p:nvSpPr>
        <p:spPr>
          <a:xfrm>
            <a:off x="503999" y="241560"/>
            <a:ext cx="9071640" cy="909000"/>
          </a:xfrm>
        </p:spPr>
        <p:txBody>
          <a:bodyPr/>
          <a:lstStyle/>
          <a:p>
            <a:pPr lvl="0"/>
            <a:r>
              <a:rPr lang="en-US" sz="3200"/>
              <a:t>How to Make a Neural Network in Your Bedroom: Brittany Wenger</a:t>
            </a:r>
          </a:p>
        </p:txBody>
      </p:sp>
      <p:sp>
        <p:nvSpPr>
          <p:cNvPr id="3" name="TextBox 2">
            <a:extLst>
              <a:ext uri="{FF2B5EF4-FFF2-40B4-BE49-F238E27FC236}">
                <a16:creationId xmlns:a16="http://schemas.microsoft.com/office/drawing/2014/main" id="{43BCC742-BF4D-634E-ABC4-10EDCEE07A92}"/>
              </a:ext>
            </a:extLst>
          </p:cNvPr>
          <p:cNvSpPr txBox="1"/>
          <p:nvPr/>
        </p:nvSpPr>
        <p:spPr>
          <a:xfrm>
            <a:off x="1943639" y="3779837"/>
            <a:ext cx="6192360" cy="4028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1191"/>
              </a:spcBef>
              <a:spcAft>
                <a:spcPts val="992"/>
              </a:spcAft>
              <a:buNone/>
              <a:tabLst/>
            </a:pPr>
            <a:r>
              <a:rPr lang="en-US" sz="2200" b="0" i="0" u="none" strike="noStrike" kern="1200" dirty="0">
                <a:ln>
                  <a:noFill/>
                </a:ln>
                <a:latin typeface="Arial" pitchFamily="18"/>
                <a:ea typeface="DejaVu Sans" pitchFamily="2"/>
                <a:cs typeface="Lohit Hindi" pitchFamily="2"/>
                <a:hlinkClick r:id="rId3"/>
              </a:rPr>
              <a:t>http://www.youtube.com/watch?v=n-YbJi4EPxc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78AC-7590-4848-8690-AC66F855E730}"/>
              </a:ext>
            </a:extLst>
          </p:cNvPr>
          <p:cNvSpPr txBox="1">
            <a:spLocks noGrp="1"/>
          </p:cNvSpPr>
          <p:nvPr>
            <p:ph type="title" idx="4294967295"/>
          </p:nvPr>
        </p:nvSpPr>
        <p:spPr/>
        <p:txBody>
          <a:bodyPr/>
          <a:lstStyle/>
          <a:p>
            <a:pPr lvl="0"/>
            <a:r>
              <a:rPr lang="en-US"/>
              <a:t>Summary</a:t>
            </a:r>
          </a:p>
        </p:txBody>
      </p:sp>
      <p:sp>
        <p:nvSpPr>
          <p:cNvPr id="3" name="Text Placeholder 2">
            <a:extLst>
              <a:ext uri="{FF2B5EF4-FFF2-40B4-BE49-F238E27FC236}">
                <a16:creationId xmlns:a16="http://schemas.microsoft.com/office/drawing/2014/main" id="{49D88EC7-4FB7-8846-8002-9E432C4CC300}"/>
              </a:ext>
            </a:extLst>
          </p:cNvPr>
          <p:cNvSpPr txBox="1">
            <a:spLocks noGrp="1"/>
          </p:cNvSpPr>
          <p:nvPr>
            <p:ph type="body" idx="4294967295"/>
          </p:nvPr>
        </p:nvSpPr>
        <p:spPr>
          <a:xfrm>
            <a:off x="503999" y="1768680"/>
            <a:ext cx="8870040" cy="4906440"/>
          </a:xfrm>
        </p:spPr>
        <p:txBody>
          <a:bodyPr/>
          <a:lstStyle/>
          <a:p>
            <a:pPr lvl="0">
              <a:buSzPct val="45000"/>
              <a:buFont typeface="StarSymbol"/>
              <a:buChar char="●"/>
            </a:pPr>
            <a:r>
              <a:rPr lang="en-US" sz="2800" b="1" dirty="0"/>
              <a:t>ANN</a:t>
            </a:r>
          </a:p>
          <a:p>
            <a:pPr marL="0" lvl="1" indent="0" hangingPunct="0">
              <a:spcBef>
                <a:spcPts val="0"/>
              </a:spcBef>
              <a:spcAft>
                <a:spcPts val="1412"/>
              </a:spcAft>
              <a:buSzPct val="75000"/>
              <a:buFont typeface="StarSymbol"/>
              <a:buChar char="–"/>
            </a:pPr>
            <a:r>
              <a:rPr lang="en-US" sz="2800" dirty="0">
                <a:latin typeface="Liberation Sans" pitchFamily="18"/>
              </a:rPr>
              <a:t>Suitable for processes that cannot easily be broken into a finite number of steps.</a:t>
            </a:r>
          </a:p>
          <a:p>
            <a:pPr marL="0" lvl="1" indent="0" hangingPunct="0">
              <a:spcBef>
                <a:spcPts val="0"/>
              </a:spcBef>
              <a:spcAft>
                <a:spcPts val="1412"/>
              </a:spcAft>
              <a:buSzPct val="75000"/>
              <a:buFont typeface="StarSymbol"/>
              <a:buChar char="–"/>
            </a:pPr>
            <a:r>
              <a:rPr lang="en-US" sz="2800" dirty="0">
                <a:latin typeface="Liberation Sans" pitchFamily="18"/>
              </a:rPr>
              <a:t>Attempts to simulate the biological neural networks.</a:t>
            </a:r>
          </a:p>
          <a:p>
            <a:pPr marL="0" lvl="1" indent="0" hangingPunct="0">
              <a:spcBef>
                <a:spcPts val="0"/>
              </a:spcBef>
              <a:spcAft>
                <a:spcPts val="1412"/>
              </a:spcAft>
              <a:buSzPct val="75000"/>
              <a:buFont typeface="StarSymbol"/>
              <a:buChar char="–"/>
            </a:pPr>
            <a:r>
              <a:rPr lang="en-US" sz="2800" dirty="0">
                <a:latin typeface="Liberation Sans" pitchFamily="18"/>
              </a:rPr>
              <a:t>First introduced in the 1950’s.</a:t>
            </a:r>
          </a:p>
          <a:p>
            <a:pPr marL="0" lvl="1" indent="0" hangingPunct="0">
              <a:spcBef>
                <a:spcPts val="0"/>
              </a:spcBef>
              <a:spcAft>
                <a:spcPts val="1412"/>
              </a:spcAft>
              <a:buSzPct val="75000"/>
              <a:buFont typeface="StarSymbol"/>
              <a:buChar char="–"/>
            </a:pPr>
            <a:r>
              <a:rPr lang="en-US" sz="2800" dirty="0">
                <a:latin typeface="Liberation Sans" pitchFamily="18"/>
              </a:rPr>
              <a:t>Through the years of their development have experienced numerous setbacks.</a:t>
            </a:r>
          </a:p>
          <a:p>
            <a:pPr marL="0" lvl="1" indent="0" hangingPunct="0">
              <a:spcBef>
                <a:spcPts val="0"/>
              </a:spcBef>
              <a:spcAft>
                <a:spcPts val="1412"/>
              </a:spcAft>
              <a:buSzPct val="75000"/>
              <a:buFont typeface="StarSymbol"/>
              <a:buChar char="–"/>
            </a:pPr>
            <a:r>
              <a:rPr lang="en-US" sz="2800" dirty="0">
                <a:latin typeface="Liberation Sans" pitchFamily="18"/>
              </a:rPr>
              <a:t>They have yet to deliver on the promise of simulating human thought.  </a:t>
            </a:r>
          </a:p>
          <a:p>
            <a:pPr marL="0" lvl="1" indent="0" hangingPunct="0">
              <a:spcBef>
                <a:spcPts val="0"/>
              </a:spcBef>
              <a:spcAft>
                <a:spcPts val="1412"/>
              </a:spcAft>
              <a:buSzPct val="75000"/>
              <a:buFont typeface="StarSymbol"/>
              <a:buChar char="–"/>
            </a:pPr>
            <a:r>
              <a:rPr lang="en-US" sz="2800" dirty="0">
                <a:latin typeface="Liberation Sans" pitchFamily="18"/>
              </a:rPr>
              <a:t>Neural networks are constructed of neurons that form layers.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51B6-784F-CA46-AB5D-2BF95287913C}"/>
              </a:ext>
            </a:extLst>
          </p:cNvPr>
          <p:cNvSpPr txBox="1">
            <a:spLocks noGrp="1"/>
          </p:cNvSpPr>
          <p:nvPr>
            <p:ph type="title" idx="4294967295"/>
          </p:nvPr>
        </p:nvSpPr>
        <p:spPr/>
        <p:txBody>
          <a:bodyPr/>
          <a:lstStyle/>
          <a:p>
            <a:pPr lvl="0"/>
            <a:r>
              <a:rPr lang="en-US"/>
              <a:t>Summary (Cont.)</a:t>
            </a:r>
          </a:p>
        </p:txBody>
      </p:sp>
      <p:sp>
        <p:nvSpPr>
          <p:cNvPr id="3" name="Text Placeholder 2">
            <a:extLst>
              <a:ext uri="{FF2B5EF4-FFF2-40B4-BE49-F238E27FC236}">
                <a16:creationId xmlns:a16="http://schemas.microsoft.com/office/drawing/2014/main" id="{72B2E7B0-0DF1-8345-98F6-FD1A3FC321A3}"/>
              </a:ext>
            </a:extLst>
          </p:cNvPr>
          <p:cNvSpPr txBox="1">
            <a:spLocks noGrp="1"/>
          </p:cNvSpPr>
          <p:nvPr>
            <p:ph type="body" idx="4294967295"/>
          </p:nvPr>
        </p:nvSpPr>
        <p:spPr>
          <a:xfrm>
            <a:off x="503999" y="1768680"/>
            <a:ext cx="8870040" cy="6095160"/>
          </a:xfrm>
        </p:spPr>
        <p:txBody>
          <a:bodyPr/>
          <a:lstStyle/>
          <a:p>
            <a:pPr lvl="0">
              <a:buSzPct val="45000"/>
              <a:buFont typeface="StarSymbol"/>
              <a:buChar char="●"/>
            </a:pPr>
            <a:r>
              <a:rPr lang="en-US" sz="2400" dirty="0"/>
              <a:t>If the input to a neuron is within the range that the neuron has been trained for, then the neuron will fire.</a:t>
            </a:r>
          </a:p>
          <a:p>
            <a:pPr lvl="0">
              <a:buSzPct val="45000"/>
              <a:buFont typeface="StarSymbol"/>
              <a:buChar char="●"/>
            </a:pPr>
            <a:r>
              <a:rPr lang="en-US" sz="2400" dirty="0"/>
              <a:t>Neural networks must be trained and validated.</a:t>
            </a:r>
          </a:p>
          <a:p>
            <a:pPr marL="0" lvl="1" indent="0" hangingPunct="0">
              <a:spcBef>
                <a:spcPts val="0"/>
              </a:spcBef>
              <a:spcAft>
                <a:spcPts val="1412"/>
              </a:spcAft>
              <a:buSzPct val="75000"/>
              <a:buFont typeface="StarSymbol"/>
              <a:buChar char="–"/>
            </a:pPr>
            <a:r>
              <a:rPr lang="en-US" dirty="0">
                <a:latin typeface="Liberation Sans" pitchFamily="18"/>
              </a:rPr>
              <a:t>A training set is usually split in half to provide both a training and validation set.</a:t>
            </a:r>
          </a:p>
          <a:p>
            <a:pPr marL="0" lvl="1" indent="0" hangingPunct="0">
              <a:spcBef>
                <a:spcPts val="0"/>
              </a:spcBef>
              <a:spcAft>
                <a:spcPts val="1412"/>
              </a:spcAft>
              <a:buSzPct val="75000"/>
              <a:buFont typeface="StarSymbol"/>
              <a:buChar char="–"/>
            </a:pPr>
            <a:r>
              <a:rPr lang="en-US" b="1" dirty="0">
                <a:latin typeface="Liberation Sans" pitchFamily="18"/>
              </a:rPr>
              <a:t>Training</a:t>
            </a:r>
            <a:r>
              <a:rPr lang="en-US" dirty="0">
                <a:latin typeface="Liberation Sans" pitchFamily="18"/>
              </a:rPr>
              <a:t> the neural network consists of running the neural network over the training data until the neural network learns to recognize the training set with a sufficiently low error rate.</a:t>
            </a:r>
          </a:p>
          <a:p>
            <a:pPr marL="0" lvl="1" indent="0" hangingPunct="0">
              <a:spcBef>
                <a:spcPts val="0"/>
              </a:spcBef>
              <a:spcAft>
                <a:spcPts val="1412"/>
              </a:spcAft>
              <a:buSzPct val="75000"/>
              <a:buFont typeface="StarSymbol"/>
              <a:buChar char="–"/>
            </a:pPr>
            <a:r>
              <a:rPr lang="en-US" b="1" dirty="0">
                <a:latin typeface="Liberation Sans" pitchFamily="18"/>
              </a:rPr>
              <a:t>Validation</a:t>
            </a:r>
            <a:r>
              <a:rPr lang="en-US" dirty="0">
                <a:latin typeface="Liberation Sans" pitchFamily="18"/>
              </a:rPr>
              <a:t> occurs when the neural network’s results are checked:</a:t>
            </a:r>
          </a:p>
          <a:p>
            <a:pPr marL="0" lvl="2" indent="0" hangingPunct="0">
              <a:spcBef>
                <a:spcPts val="0"/>
              </a:spcBef>
              <a:spcAft>
                <a:spcPts val="1412"/>
              </a:spcAft>
              <a:buSzPct val="45000"/>
              <a:buFont typeface="StarSymbol"/>
              <a:buChar char="●"/>
            </a:pPr>
            <a:r>
              <a:rPr lang="en-US" sz="2400" dirty="0">
                <a:latin typeface="Liberation Sans" pitchFamily="18"/>
              </a:rPr>
              <a:t>Presenting the validation set to the neural network and comparing the actual results produced by the neural network with the anticipated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72E4-7D31-8E48-AF06-E2B5DD92F7D8}"/>
              </a:ext>
            </a:extLst>
          </p:cNvPr>
          <p:cNvSpPr txBox="1">
            <a:spLocks noGrp="1"/>
          </p:cNvSpPr>
          <p:nvPr>
            <p:ph type="title" idx="4294967295"/>
          </p:nvPr>
        </p:nvSpPr>
        <p:spPr/>
        <p:txBody>
          <a:bodyPr/>
          <a:lstStyle/>
          <a:p>
            <a:pPr lvl="0"/>
            <a:r>
              <a:rPr lang="en-US"/>
              <a:t>Perceptron</a:t>
            </a:r>
          </a:p>
        </p:txBody>
      </p:sp>
      <p:sp>
        <p:nvSpPr>
          <p:cNvPr id="3" name="Text Placeholder 2">
            <a:extLst>
              <a:ext uri="{FF2B5EF4-FFF2-40B4-BE49-F238E27FC236}">
                <a16:creationId xmlns:a16="http://schemas.microsoft.com/office/drawing/2014/main" id="{680542FF-68AA-7448-8EAC-4F5BC4D903FB}"/>
              </a:ext>
            </a:extLst>
          </p:cNvPr>
          <p:cNvSpPr txBox="1">
            <a:spLocks noGrp="1"/>
          </p:cNvSpPr>
          <p:nvPr>
            <p:ph type="body" idx="4294967295"/>
          </p:nvPr>
        </p:nvSpPr>
        <p:spPr>
          <a:xfrm>
            <a:off x="503999" y="1768680"/>
            <a:ext cx="5713920" cy="3809160"/>
          </a:xfrm>
        </p:spPr>
        <p:txBody>
          <a:bodyPr/>
          <a:lstStyle/>
          <a:p>
            <a:pPr lvl="0">
              <a:buSzPct val="45000"/>
              <a:buFont typeface="StarSymbol"/>
              <a:buChar char="●"/>
            </a:pPr>
            <a:r>
              <a:rPr lang="en-US" sz="2600"/>
              <a:t>The perceptron is one of the earliest neural networks.</a:t>
            </a:r>
          </a:p>
          <a:p>
            <a:pPr lvl="0">
              <a:buSzPct val="45000"/>
              <a:buFont typeface="StarSymbol"/>
              <a:buChar char="●"/>
            </a:pPr>
            <a:r>
              <a:rPr lang="en-US" sz="2600"/>
              <a:t>Invented at the Cornell Aeronautical Laboratory in 1957 by Frank Rosenblatt.</a:t>
            </a:r>
          </a:p>
          <a:p>
            <a:pPr marL="0" lvl="1" indent="0" hangingPunct="0">
              <a:spcBef>
                <a:spcPts val="0"/>
              </a:spcBef>
              <a:spcAft>
                <a:spcPts val="1412"/>
              </a:spcAft>
              <a:buSzPct val="75000"/>
              <a:buFont typeface="StarSymbol"/>
              <a:buChar char="–"/>
            </a:pPr>
            <a:r>
              <a:rPr lang="en-US" sz="2600">
                <a:latin typeface="Liberation Sans" pitchFamily="18"/>
              </a:rPr>
              <a:t>An attempt to understand human memory, learning, and cognitive processes.</a:t>
            </a:r>
          </a:p>
          <a:p>
            <a:pPr lvl="0">
              <a:buSzPct val="45000"/>
              <a:buFont typeface="StarSymbol"/>
              <a:buChar char="●"/>
            </a:pPr>
            <a:r>
              <a:rPr lang="en-US" sz="2600"/>
              <a:t>In 1960, Rosenblatt demonstrated the Mark I perceptron.</a:t>
            </a:r>
          </a:p>
          <a:p>
            <a:pPr marL="0" lvl="1" indent="0" hangingPunct="0">
              <a:spcBef>
                <a:spcPts val="0"/>
              </a:spcBef>
              <a:spcAft>
                <a:spcPts val="1412"/>
              </a:spcAft>
              <a:buSzPct val="75000"/>
              <a:buFont typeface="StarSymbol"/>
              <a:buChar char="–"/>
            </a:pPr>
            <a:r>
              <a:rPr lang="en-US" sz="2600">
                <a:latin typeface="Liberation Sans" pitchFamily="18"/>
              </a:rPr>
              <a:t>The first machine that could “learn” to identify optical patterns.</a:t>
            </a:r>
          </a:p>
        </p:txBody>
      </p:sp>
      <p:pic>
        <p:nvPicPr>
          <p:cNvPr id="4" name="Picture 3">
            <a:extLst>
              <a:ext uri="{FF2B5EF4-FFF2-40B4-BE49-F238E27FC236}">
                <a16:creationId xmlns:a16="http://schemas.microsoft.com/office/drawing/2014/main" id="{1AC9CD29-2DC3-E744-80BC-C00694630BE8}"/>
              </a:ext>
            </a:extLst>
          </p:cNvPr>
          <p:cNvPicPr>
            <a:picLocks noChangeAspect="1"/>
          </p:cNvPicPr>
          <p:nvPr/>
        </p:nvPicPr>
        <p:blipFill>
          <a:blip r:embed="rId3">
            <a:lum/>
            <a:alphaModFix/>
          </a:blip>
          <a:srcRect/>
          <a:stretch>
            <a:fillRect/>
          </a:stretch>
        </p:blipFill>
        <p:spPr>
          <a:xfrm>
            <a:off x="6389640" y="2011680"/>
            <a:ext cx="3485880" cy="46479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FC5F-8DE7-5B42-AFAB-6304FF89C482}"/>
              </a:ext>
            </a:extLst>
          </p:cNvPr>
          <p:cNvSpPr txBox="1">
            <a:spLocks noGrp="1"/>
          </p:cNvSpPr>
          <p:nvPr>
            <p:ph type="title" idx="4294967295"/>
          </p:nvPr>
        </p:nvSpPr>
        <p:spPr/>
        <p:txBody>
          <a:bodyPr/>
          <a:lstStyle/>
          <a:p>
            <a:pPr lvl="0"/>
            <a:r>
              <a:rPr lang="en-US"/>
              <a:t>Perceptron (Cont.)</a:t>
            </a:r>
          </a:p>
        </p:txBody>
      </p:sp>
      <p:sp>
        <p:nvSpPr>
          <p:cNvPr id="4" name="TextBox 3">
            <a:extLst>
              <a:ext uri="{FF2B5EF4-FFF2-40B4-BE49-F238E27FC236}">
                <a16:creationId xmlns:a16="http://schemas.microsoft.com/office/drawing/2014/main" id="{F0A33F0C-0FF0-1D4A-A7A9-AC9BD0E8CB94}"/>
              </a:ext>
            </a:extLst>
          </p:cNvPr>
          <p:cNvSpPr txBox="1"/>
          <p:nvPr/>
        </p:nvSpPr>
        <p:spPr>
          <a:xfrm>
            <a:off x="2583468" y="3894284"/>
            <a:ext cx="5212080" cy="3466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DejaVu Sans" pitchFamily="2"/>
                <a:cs typeface="Lohit Hindi" pitchFamily="2"/>
                <a:hlinkClick r:id="rId3"/>
              </a:rPr>
              <a:t>http://www.youtube.com/watch?v=vGwemZhPlsA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B5779-EEB8-C440-84A0-B6A2EDE20861}"/>
              </a:ext>
            </a:extLst>
          </p:cNvPr>
          <p:cNvSpPr txBox="1">
            <a:spLocks noGrp="1"/>
          </p:cNvSpPr>
          <p:nvPr>
            <p:ph type="title" idx="4294967295"/>
          </p:nvPr>
        </p:nvSpPr>
        <p:spPr/>
        <p:txBody>
          <a:bodyPr/>
          <a:lstStyle/>
          <a:p>
            <a:pPr lvl="0"/>
            <a:r>
              <a:rPr lang="en-US"/>
              <a:t>Perceptron (Cont.)</a:t>
            </a:r>
          </a:p>
        </p:txBody>
      </p:sp>
      <p:sp>
        <p:nvSpPr>
          <p:cNvPr id="3" name="Text Placeholder 2">
            <a:extLst>
              <a:ext uri="{FF2B5EF4-FFF2-40B4-BE49-F238E27FC236}">
                <a16:creationId xmlns:a16="http://schemas.microsoft.com/office/drawing/2014/main" id="{A038CFAC-A8E2-0544-AF6C-D184E4C74841}"/>
              </a:ext>
            </a:extLst>
          </p:cNvPr>
          <p:cNvSpPr txBox="1">
            <a:spLocks noGrp="1"/>
          </p:cNvSpPr>
          <p:nvPr>
            <p:ph type="body" idx="4294967295"/>
          </p:nvPr>
        </p:nvSpPr>
        <p:spPr>
          <a:xfrm>
            <a:off x="503999" y="1768680"/>
            <a:ext cx="8870040" cy="5912279"/>
          </a:xfrm>
        </p:spPr>
        <p:txBody>
          <a:bodyPr/>
          <a:lstStyle/>
          <a:p>
            <a:pPr lvl="0">
              <a:buSzPct val="45000"/>
              <a:buFont typeface="StarSymbol"/>
              <a:buChar char="●"/>
            </a:pPr>
            <a:r>
              <a:rPr lang="en-US" sz="2800" dirty="0"/>
              <a:t>The perceptron progressed through </a:t>
            </a:r>
            <a:r>
              <a:rPr lang="en-US" sz="2800" b="1" dirty="0"/>
              <a:t>biological neural studies</a:t>
            </a:r>
            <a:r>
              <a:rPr lang="en-US" sz="2800" dirty="0"/>
              <a:t>  </a:t>
            </a:r>
          </a:p>
          <a:p>
            <a:pPr marL="0" lvl="1" indent="0" hangingPunct="0">
              <a:spcBef>
                <a:spcPts val="0"/>
              </a:spcBef>
              <a:spcAft>
                <a:spcPts val="1412"/>
              </a:spcAft>
              <a:buSzPct val="75000"/>
              <a:buFont typeface="StarSymbol"/>
              <a:buChar char="–"/>
            </a:pPr>
            <a:r>
              <a:rPr lang="en-US" sz="2800" dirty="0">
                <a:latin typeface="Liberation Sans" pitchFamily="18"/>
              </a:rPr>
              <a:t>McCulloch and Pitts were the first to describe </a:t>
            </a:r>
            <a:r>
              <a:rPr lang="en-US" sz="2800" b="1" dirty="0">
                <a:latin typeface="Liberation Sans" pitchFamily="18"/>
              </a:rPr>
              <a:t>biological neural networks</a:t>
            </a:r>
            <a:r>
              <a:rPr lang="en-US" sz="2800" dirty="0">
                <a:latin typeface="Liberation Sans" pitchFamily="18"/>
              </a:rPr>
              <a:t>, and are credited with coining the phrase “</a:t>
            </a:r>
            <a:r>
              <a:rPr lang="en-US" sz="2800" b="1" dirty="0">
                <a:latin typeface="Liberation Sans" pitchFamily="18"/>
              </a:rPr>
              <a:t>neural network</a:t>
            </a:r>
            <a:r>
              <a:rPr lang="en-US" sz="2800" dirty="0">
                <a:latin typeface="Liberation Sans" pitchFamily="18"/>
              </a:rPr>
              <a:t>.”</a:t>
            </a:r>
          </a:p>
          <a:p>
            <a:pPr marL="0" lvl="2" indent="0" hangingPunct="0">
              <a:spcBef>
                <a:spcPts val="0"/>
              </a:spcBef>
              <a:spcAft>
                <a:spcPts val="1412"/>
              </a:spcAft>
              <a:buSzPct val="45000"/>
              <a:buFont typeface="StarSymbol"/>
              <a:buChar char="●"/>
            </a:pPr>
            <a:r>
              <a:rPr lang="en-US" sz="2800" dirty="0">
                <a:latin typeface="Liberation Sans" pitchFamily="18"/>
              </a:rPr>
              <a:t>They developed a simplified model of the neuron, called the </a:t>
            </a:r>
            <a:r>
              <a:rPr lang="en-US" sz="2800" b="1" dirty="0">
                <a:latin typeface="Liberation Sans" pitchFamily="18"/>
              </a:rPr>
              <a:t>MP neuron</a:t>
            </a:r>
            <a:r>
              <a:rPr lang="en-US" sz="2800" dirty="0">
                <a:latin typeface="Liberation Sans" pitchFamily="18"/>
              </a:rPr>
              <a:t>, centered on the idea that a nerve will fire only if its threshold value is exceeded.</a:t>
            </a:r>
          </a:p>
          <a:p>
            <a:pPr marL="0" lvl="3" indent="0" hangingPunct="0">
              <a:spcBef>
                <a:spcPts val="0"/>
              </a:spcBef>
              <a:spcAft>
                <a:spcPts val="1412"/>
              </a:spcAft>
              <a:buSzPct val="75000"/>
              <a:buFont typeface="StarSymbol"/>
              <a:buChar char="–"/>
            </a:pPr>
            <a:r>
              <a:rPr lang="en-US" sz="2800" dirty="0">
                <a:latin typeface="Liberation Sans" pitchFamily="18"/>
              </a:rPr>
              <a:t>The MP neuron functioned as a sort of </a:t>
            </a:r>
            <a:r>
              <a:rPr lang="en-US" sz="2800" b="1" dirty="0">
                <a:latin typeface="Liberation Sans" pitchFamily="18"/>
              </a:rPr>
              <a:t>scanning device</a:t>
            </a:r>
            <a:r>
              <a:rPr lang="en-US" sz="2800" dirty="0">
                <a:latin typeface="Liberation Sans" pitchFamily="18"/>
              </a:rPr>
              <a:t> that read predefined input and output associations to determine the final output.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7369-68E8-1F42-80DC-6B8DC050E774}"/>
              </a:ext>
            </a:extLst>
          </p:cNvPr>
          <p:cNvSpPr txBox="1">
            <a:spLocks noGrp="1"/>
          </p:cNvSpPr>
          <p:nvPr>
            <p:ph type="title" idx="4294967295"/>
          </p:nvPr>
        </p:nvSpPr>
        <p:spPr/>
        <p:txBody>
          <a:bodyPr/>
          <a:lstStyle/>
          <a:p>
            <a:pPr lvl="0"/>
            <a:r>
              <a:rPr lang="en-US"/>
              <a:t>Perceptron (Cont.)</a:t>
            </a:r>
          </a:p>
        </p:txBody>
      </p:sp>
      <p:sp>
        <p:nvSpPr>
          <p:cNvPr id="3" name="Text Placeholder 2">
            <a:extLst>
              <a:ext uri="{FF2B5EF4-FFF2-40B4-BE49-F238E27FC236}">
                <a16:creationId xmlns:a16="http://schemas.microsoft.com/office/drawing/2014/main" id="{D29853E9-04CF-9F41-8230-1734F22AFF5D}"/>
              </a:ext>
            </a:extLst>
          </p:cNvPr>
          <p:cNvSpPr txBox="1">
            <a:spLocks noGrp="1"/>
          </p:cNvSpPr>
          <p:nvPr>
            <p:ph type="body" idx="4294967295"/>
          </p:nvPr>
        </p:nvSpPr>
        <p:spPr>
          <a:xfrm>
            <a:off x="503999" y="1768680"/>
            <a:ext cx="8870040" cy="5637960"/>
          </a:xfrm>
        </p:spPr>
        <p:txBody>
          <a:bodyPr/>
          <a:lstStyle/>
          <a:p>
            <a:pPr lvl="0">
              <a:buSzPct val="45000"/>
              <a:buFont typeface="StarSymbol"/>
              <a:buChar char="●"/>
            </a:pPr>
            <a:r>
              <a:rPr lang="en-US"/>
              <a:t>The perceptron was unable to learn to recognize input that was not “linearly separable.”</a:t>
            </a:r>
          </a:p>
          <a:p>
            <a:pPr marL="0" lvl="2" indent="0" hangingPunct="0">
              <a:spcBef>
                <a:spcPts val="0"/>
              </a:spcBef>
              <a:spcAft>
                <a:spcPts val="1412"/>
              </a:spcAft>
              <a:buSzPct val="45000"/>
              <a:buFont typeface="StarSymbol"/>
              <a:buChar char="●"/>
            </a:pPr>
            <a:r>
              <a:rPr lang="en-US" sz="3200">
                <a:latin typeface="Liberation Sans" pitchFamily="18"/>
              </a:rPr>
              <a:t>A huge obstacle that would take some time to overcome.</a:t>
            </a:r>
          </a:p>
        </p:txBody>
      </p:sp>
      <p:pic>
        <p:nvPicPr>
          <p:cNvPr id="4" name="Picture 3">
            <a:extLst>
              <a:ext uri="{FF2B5EF4-FFF2-40B4-BE49-F238E27FC236}">
                <a16:creationId xmlns:a16="http://schemas.microsoft.com/office/drawing/2014/main" id="{1A0BE6E4-9E46-9840-9415-95D5D8BB1B80}"/>
              </a:ext>
            </a:extLst>
          </p:cNvPr>
          <p:cNvPicPr>
            <a:picLocks noChangeAspect="1"/>
          </p:cNvPicPr>
          <p:nvPr/>
        </p:nvPicPr>
        <p:blipFill>
          <a:blip r:embed="rId3">
            <a:lum/>
            <a:alphaModFix/>
          </a:blip>
          <a:srcRect/>
          <a:stretch>
            <a:fillRect/>
          </a:stretch>
        </p:blipFill>
        <p:spPr>
          <a:xfrm>
            <a:off x="5124960" y="4770360"/>
            <a:ext cx="3104639" cy="2361960"/>
          </a:xfrm>
          <a:prstGeom prst="rect">
            <a:avLst/>
          </a:prstGeom>
          <a:noFill/>
          <a:ln>
            <a:noFill/>
          </a:ln>
        </p:spPr>
      </p:pic>
      <p:pic>
        <p:nvPicPr>
          <p:cNvPr id="5" name="Picture 4">
            <a:extLst>
              <a:ext uri="{FF2B5EF4-FFF2-40B4-BE49-F238E27FC236}">
                <a16:creationId xmlns:a16="http://schemas.microsoft.com/office/drawing/2014/main" id="{355D5CA6-CCB0-264F-91F7-7A4F1B739B21}"/>
              </a:ext>
            </a:extLst>
          </p:cNvPr>
          <p:cNvPicPr>
            <a:picLocks noChangeAspect="1"/>
          </p:cNvPicPr>
          <p:nvPr/>
        </p:nvPicPr>
        <p:blipFill>
          <a:blip r:embed="rId4">
            <a:lum/>
            <a:alphaModFix/>
          </a:blip>
          <a:srcRect/>
          <a:stretch>
            <a:fillRect/>
          </a:stretch>
        </p:blipFill>
        <p:spPr>
          <a:xfrm>
            <a:off x="1920239" y="5063760"/>
            <a:ext cx="3497400" cy="17485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06A5-9AEC-A448-A7B5-477D58273F23}"/>
              </a:ext>
            </a:extLst>
          </p:cNvPr>
          <p:cNvSpPr txBox="1">
            <a:spLocks noGrp="1"/>
          </p:cNvSpPr>
          <p:nvPr>
            <p:ph type="title" idx="4294967295"/>
          </p:nvPr>
        </p:nvSpPr>
        <p:spPr/>
        <p:txBody>
          <a:bodyPr/>
          <a:lstStyle/>
          <a:p>
            <a:pPr lvl="0"/>
            <a:r>
              <a:rPr lang="en-US"/>
              <a:t>Overview of Neural Networks</a:t>
            </a:r>
          </a:p>
        </p:txBody>
      </p:sp>
      <p:sp>
        <p:nvSpPr>
          <p:cNvPr id="3" name="Text Placeholder 2">
            <a:extLst>
              <a:ext uri="{FF2B5EF4-FFF2-40B4-BE49-F238E27FC236}">
                <a16:creationId xmlns:a16="http://schemas.microsoft.com/office/drawing/2014/main" id="{7F3ECBC5-F353-234D-8295-CD91BF576EB5}"/>
              </a:ext>
            </a:extLst>
          </p:cNvPr>
          <p:cNvSpPr txBox="1">
            <a:spLocks noGrp="1"/>
          </p:cNvSpPr>
          <p:nvPr>
            <p:ph type="body" idx="4294967295"/>
          </p:nvPr>
        </p:nvSpPr>
        <p:spPr>
          <a:xfrm>
            <a:off x="631440" y="2716200"/>
            <a:ext cx="3153600" cy="5363640"/>
          </a:xfrm>
        </p:spPr>
        <p:txBody>
          <a:bodyPr/>
          <a:lstStyle/>
          <a:p>
            <a:pPr lvl="0">
              <a:buSzPct val="45000"/>
              <a:buFont typeface="StarSymbol"/>
              <a:buChar char="●"/>
            </a:pPr>
            <a:r>
              <a:rPr lang="en-US" sz="2800"/>
              <a:t>Understanding Biological Neural Networks</a:t>
            </a:r>
          </a:p>
          <a:p>
            <a:pPr lvl="0">
              <a:buSzPct val="45000"/>
              <a:buFont typeface="StarSymbol"/>
              <a:buChar char="●"/>
            </a:pPr>
            <a:r>
              <a:rPr lang="en-US" sz="2800"/>
              <a:t>How an Artificial Neural Network is Constructed</a:t>
            </a:r>
          </a:p>
          <a:p>
            <a:pPr lvl="0">
              <a:buSzPct val="45000"/>
              <a:buFont typeface="StarSymbol"/>
              <a:buChar char="●"/>
            </a:pPr>
            <a:r>
              <a:rPr lang="en-US" sz="2800"/>
              <a:t>Appropriate Uses for Neural Networks</a:t>
            </a:r>
          </a:p>
        </p:txBody>
      </p:sp>
      <p:pic>
        <p:nvPicPr>
          <p:cNvPr id="4" name="Picture 3">
            <a:extLst>
              <a:ext uri="{FF2B5EF4-FFF2-40B4-BE49-F238E27FC236}">
                <a16:creationId xmlns:a16="http://schemas.microsoft.com/office/drawing/2014/main" id="{866F2535-7896-0947-9ACE-A1BBD32B548E}"/>
              </a:ext>
            </a:extLst>
          </p:cNvPr>
          <p:cNvPicPr>
            <a:picLocks noChangeAspect="1"/>
          </p:cNvPicPr>
          <p:nvPr/>
        </p:nvPicPr>
        <p:blipFill>
          <a:blip r:embed="rId3">
            <a:lum/>
            <a:alphaModFix/>
          </a:blip>
          <a:srcRect/>
          <a:stretch>
            <a:fillRect/>
          </a:stretch>
        </p:blipFill>
        <p:spPr>
          <a:xfrm>
            <a:off x="4236840" y="2103120"/>
            <a:ext cx="5364360" cy="40233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5C3B-D675-BA4E-9FE8-D4AE0EDFA7B6}"/>
              </a:ext>
            </a:extLst>
          </p:cNvPr>
          <p:cNvSpPr txBox="1">
            <a:spLocks noGrp="1"/>
          </p:cNvSpPr>
          <p:nvPr>
            <p:ph type="title" idx="4294967295"/>
          </p:nvPr>
        </p:nvSpPr>
        <p:spPr/>
        <p:txBody>
          <a:bodyPr/>
          <a:lstStyle/>
          <a:p>
            <a:pPr lvl="0"/>
            <a:r>
              <a:rPr lang="en-US"/>
              <a:t>Overview of Neural Networks (Cont.)</a:t>
            </a:r>
          </a:p>
        </p:txBody>
      </p:sp>
      <p:sp>
        <p:nvSpPr>
          <p:cNvPr id="3" name="Text Placeholder 2">
            <a:extLst>
              <a:ext uri="{FF2B5EF4-FFF2-40B4-BE49-F238E27FC236}">
                <a16:creationId xmlns:a16="http://schemas.microsoft.com/office/drawing/2014/main" id="{E5B2FEC5-E438-7944-A734-5B8D95B09C98}"/>
              </a:ext>
            </a:extLst>
          </p:cNvPr>
          <p:cNvSpPr txBox="1">
            <a:spLocks noGrp="1"/>
          </p:cNvSpPr>
          <p:nvPr>
            <p:ph type="body" idx="4294967295"/>
          </p:nvPr>
        </p:nvSpPr>
        <p:spPr>
          <a:xfrm>
            <a:off x="503999" y="1768680"/>
            <a:ext cx="5348160" cy="5272200"/>
          </a:xfrm>
        </p:spPr>
        <p:txBody>
          <a:bodyPr/>
          <a:lstStyle/>
          <a:p>
            <a:pPr lvl="0">
              <a:buSzPct val="45000"/>
              <a:buFont typeface="StarSymbol"/>
              <a:buChar char="●"/>
            </a:pPr>
            <a:r>
              <a:rPr lang="en-US"/>
              <a:t>Computers can perform many operations considerably faster than a human being. </a:t>
            </a:r>
            <a:r>
              <a:rPr lang="en-US" b="1"/>
              <a:t>Can you list some?</a:t>
            </a:r>
          </a:p>
          <a:p>
            <a:pPr lvl="0">
              <a:buSzPct val="45000"/>
              <a:buFont typeface="StarSymbol"/>
              <a:buChar char="●"/>
            </a:pPr>
            <a:endParaRPr lang="en-US"/>
          </a:p>
          <a:p>
            <a:pPr lvl="0">
              <a:buSzPct val="45000"/>
              <a:buFont typeface="StarSymbol"/>
              <a:buChar char="●"/>
            </a:pPr>
            <a:r>
              <a:rPr lang="en-US"/>
              <a:t>There are many tasks for which the computer falls considerably short of its human counterpart. </a:t>
            </a:r>
            <a:r>
              <a:rPr lang="en-US" b="1"/>
              <a:t>Can you list some examples?</a:t>
            </a:r>
          </a:p>
        </p:txBody>
      </p:sp>
      <p:pic>
        <p:nvPicPr>
          <p:cNvPr id="4" name="Picture 3">
            <a:extLst>
              <a:ext uri="{FF2B5EF4-FFF2-40B4-BE49-F238E27FC236}">
                <a16:creationId xmlns:a16="http://schemas.microsoft.com/office/drawing/2014/main" id="{543B41FD-D20A-564E-9B3F-B76398CFB3AF}"/>
              </a:ext>
            </a:extLst>
          </p:cNvPr>
          <p:cNvPicPr>
            <a:picLocks noChangeAspect="1"/>
          </p:cNvPicPr>
          <p:nvPr/>
        </p:nvPicPr>
        <p:blipFill>
          <a:blip r:embed="rId3">
            <a:lum/>
            <a:alphaModFix/>
          </a:blip>
          <a:srcRect/>
          <a:stretch>
            <a:fillRect/>
          </a:stretch>
        </p:blipFill>
        <p:spPr>
          <a:xfrm>
            <a:off x="6103799" y="2252160"/>
            <a:ext cx="3771720" cy="4057200"/>
          </a:xfrm>
          <a:prstGeom prst="rect">
            <a:avLst/>
          </a:prstGeom>
          <a:noFill/>
          <a:ln>
            <a:noFill/>
          </a:ln>
        </p:spPr>
      </p:pic>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ush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2930</Words>
  <Application>Microsoft Macintosh PowerPoint</Application>
  <PresentationFormat>Custom</PresentationFormat>
  <Paragraphs>264</Paragraphs>
  <Slides>33</Slides>
  <Notes>33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Liberation Sans</vt:lpstr>
      <vt:lpstr>StarSymbol</vt:lpstr>
      <vt:lpstr>Arial</vt:lpstr>
      <vt:lpstr>Calibri</vt:lpstr>
      <vt:lpstr>Times New Roman</vt:lpstr>
      <vt:lpstr>Default</vt:lpstr>
      <vt:lpstr>LushGreen</vt:lpstr>
      <vt:lpstr>PowerPoint Presentation</vt:lpstr>
      <vt:lpstr>Introduction</vt:lpstr>
      <vt:lpstr>A Historical Perspective on Neural Networks</vt:lpstr>
      <vt:lpstr>Perceptron</vt:lpstr>
      <vt:lpstr>Perceptron (Cont.)</vt:lpstr>
      <vt:lpstr>Perceptron (Cont.)</vt:lpstr>
      <vt:lpstr>Perceptron (Cont.)</vt:lpstr>
      <vt:lpstr>Overview of Neural Networks</vt:lpstr>
      <vt:lpstr>Overview of Neural Networks (Cont.)</vt:lpstr>
      <vt:lpstr>Overview of Neural Networks (Cont.)</vt:lpstr>
      <vt:lpstr>How is a Biological Neural Network Constructed?</vt:lpstr>
      <vt:lpstr>How is a Biological Neural Network Constructed? (Cont.)</vt:lpstr>
      <vt:lpstr>How is a Biological Neural Network Constructed?(Cont.)</vt:lpstr>
      <vt:lpstr>How is a Biological Neural Network Constructed? (Cont.)</vt:lpstr>
      <vt:lpstr>How is a Biological Neural Network Constructed? (Cont.)</vt:lpstr>
      <vt:lpstr>Problems Not Suited to a Neural Network Solution</vt:lpstr>
      <vt:lpstr>Problems Suited to a Neural Network</vt:lpstr>
      <vt:lpstr>Problems Suited to a Neural Network (Cont.)</vt:lpstr>
      <vt:lpstr>Problems Suited to a Neural Network (Cont.)</vt:lpstr>
      <vt:lpstr>Problems Suited to a Neural Network (Cont.)</vt:lpstr>
      <vt:lpstr>Problems Suited to a Neural Network (Cont.)</vt:lpstr>
      <vt:lpstr>Problems Suited to a Neural Network (Cont.)</vt:lpstr>
      <vt:lpstr>Training Neural Networks</vt:lpstr>
      <vt:lpstr>Training Neural Networks (Cont.)</vt:lpstr>
      <vt:lpstr>Validating Neural Networks</vt:lpstr>
      <vt:lpstr>Validating Neural Networks (Cont.)</vt:lpstr>
      <vt:lpstr>Using a Simple Neural Network</vt:lpstr>
      <vt:lpstr>A Neural Network for the And Operator</vt:lpstr>
      <vt:lpstr>A Neural Network for the Or Operation</vt:lpstr>
      <vt:lpstr>A Neural Network for the XOR Operation</vt:lpstr>
      <vt:lpstr>How to Make a Neural Network in Your Bedroom: Brittany Wenger</vt:lpstr>
      <vt:lpstr>Summary</vt:lpstr>
      <vt:lpstr>Summary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harvey </dc:creator>
  <cp:lastModifiedBy>GERMAN HARVEY ALFEREZ SALINAS</cp:lastModifiedBy>
  <cp:revision>102</cp:revision>
  <dcterms:created xsi:type="dcterms:W3CDTF">2014-01-06T06:31:27Z</dcterms:created>
  <dcterms:modified xsi:type="dcterms:W3CDTF">2021-09-23T20:53:28Z</dcterms:modified>
</cp:coreProperties>
</file>